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7556500" cy="10261600"/>
  <p:notesSz cx="7556500" cy="10261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208" autoAdjust="0"/>
  </p:normalViewPr>
  <p:slideViewPr>
    <p:cSldViewPr>
      <p:cViewPr>
        <p:scale>
          <a:sx n="100" d="100"/>
          <a:sy n="100" d="100"/>
        </p:scale>
        <p:origin x="2418" y="-18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1A235-5734-4F92-AA0A-F2587579506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282700"/>
            <a:ext cx="25495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4938713"/>
            <a:ext cx="6045200" cy="404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47250"/>
            <a:ext cx="327501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9747250"/>
            <a:ext cx="327501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FB7A6-0B01-4C16-A3CB-733E4A49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1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FB7A6-0B01-4C16-A3CB-733E4A4971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FB7A6-0B01-4C16-A3CB-733E4A49710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7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181096"/>
            <a:ext cx="6428422" cy="2154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746496"/>
            <a:ext cx="5293995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11"/>
                </a:solidFill>
                <a:latin typeface="Arial"/>
                <a:cs typeface="Arial"/>
              </a:defRPr>
            </a:lvl1pPr>
          </a:lstStyle>
          <a:p>
            <a:pPr marL="3746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11"/>
                </a:solidFill>
                <a:latin typeface="Arial"/>
                <a:cs typeface="Arial"/>
              </a:defRPr>
            </a:lvl1pPr>
          </a:lstStyle>
          <a:p>
            <a:pPr marL="3746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360168"/>
            <a:ext cx="328983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360168"/>
            <a:ext cx="3289839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11"/>
                </a:solidFill>
                <a:latin typeface="Arial"/>
                <a:cs typeface="Arial"/>
              </a:defRPr>
            </a:lvl1pPr>
          </a:lstStyle>
          <a:p>
            <a:pPr marL="3746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11"/>
                </a:solidFill>
                <a:latin typeface="Arial"/>
                <a:cs typeface="Arial"/>
              </a:defRPr>
            </a:lvl1pPr>
          </a:lstStyle>
          <a:p>
            <a:pPr marL="3746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11"/>
                </a:solidFill>
                <a:latin typeface="Arial"/>
                <a:cs typeface="Arial"/>
              </a:defRPr>
            </a:lvl1pPr>
          </a:lstStyle>
          <a:p>
            <a:pPr marL="3746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10464"/>
            <a:ext cx="6806565" cy="1641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360168"/>
            <a:ext cx="6806565" cy="6772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543288"/>
            <a:ext cx="2420112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543288"/>
            <a:ext cx="173945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3364" y="9996493"/>
            <a:ext cx="147954" cy="11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131111"/>
                </a:solidFill>
                <a:latin typeface="Arial"/>
                <a:cs typeface="Arial"/>
              </a:defRPr>
            </a:lvl1pPr>
          </a:lstStyle>
          <a:p>
            <a:pPr marL="3746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-mspa.com/support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the-mspa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81.png"/><Relationship Id="rId2" Type="http://schemas.openxmlformats.org/officeDocument/2006/relationships/image" Target="../media/image107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19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he-mspa.com/after-sale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1" y="1435188"/>
            <a:ext cx="7553887" cy="4833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73987" y="881844"/>
            <a:ext cx="9906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20" dirty="0">
                <a:solidFill>
                  <a:srgbClr val="231F20"/>
                </a:solidFill>
                <a:latin typeface="Arial"/>
                <a:cs typeface="Arial"/>
              </a:rPr>
              <a:t>®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080" y="427301"/>
            <a:ext cx="863600" cy="594360"/>
          </a:xfrm>
          <a:custGeom>
            <a:avLst/>
            <a:gdLst/>
            <a:ahLst/>
            <a:cxnLst/>
            <a:rect l="l" t="t" r="r" b="b"/>
            <a:pathLst>
              <a:path w="863600" h="594360">
                <a:moveTo>
                  <a:pt x="844816" y="145002"/>
                </a:moveTo>
                <a:lnTo>
                  <a:pt x="656622" y="145002"/>
                </a:lnTo>
                <a:lnTo>
                  <a:pt x="674639" y="145689"/>
                </a:lnTo>
                <a:lnTo>
                  <a:pt x="682411" y="150498"/>
                </a:lnTo>
                <a:lnTo>
                  <a:pt x="681527" y="163551"/>
                </a:lnTo>
                <a:lnTo>
                  <a:pt x="673577" y="188970"/>
                </a:lnTo>
                <a:lnTo>
                  <a:pt x="662658" y="238438"/>
                </a:lnTo>
                <a:lnTo>
                  <a:pt x="637799" y="350812"/>
                </a:lnTo>
                <a:lnTo>
                  <a:pt x="610842" y="472044"/>
                </a:lnTo>
                <a:lnTo>
                  <a:pt x="593529" y="548545"/>
                </a:lnTo>
                <a:lnTo>
                  <a:pt x="587625" y="575213"/>
                </a:lnTo>
                <a:lnTo>
                  <a:pt x="587564" y="589299"/>
                </a:lnTo>
                <a:lnTo>
                  <a:pt x="595361" y="594140"/>
                </a:lnTo>
                <a:lnTo>
                  <a:pt x="612769" y="594239"/>
                </a:lnTo>
                <a:lnTo>
                  <a:pt x="717417" y="594239"/>
                </a:lnTo>
                <a:lnTo>
                  <a:pt x="738328" y="593448"/>
                </a:lnTo>
                <a:lnTo>
                  <a:pt x="749407" y="587913"/>
                </a:lnTo>
                <a:lnTo>
                  <a:pt x="754348" y="572888"/>
                </a:lnTo>
                <a:lnTo>
                  <a:pt x="756850" y="543630"/>
                </a:lnTo>
                <a:lnTo>
                  <a:pt x="766979" y="498371"/>
                </a:lnTo>
                <a:lnTo>
                  <a:pt x="791456" y="388498"/>
                </a:lnTo>
                <a:lnTo>
                  <a:pt x="821417" y="252867"/>
                </a:lnTo>
                <a:lnTo>
                  <a:pt x="844816" y="145002"/>
                </a:lnTo>
                <a:close/>
              </a:path>
              <a:path w="863600" h="594360">
                <a:moveTo>
                  <a:pt x="845914" y="139944"/>
                </a:moveTo>
                <a:lnTo>
                  <a:pt x="264745" y="139944"/>
                </a:lnTo>
                <a:lnTo>
                  <a:pt x="282836" y="143897"/>
                </a:lnTo>
                <a:lnTo>
                  <a:pt x="298617" y="144267"/>
                </a:lnTo>
                <a:lnTo>
                  <a:pt x="351555" y="146209"/>
                </a:lnTo>
                <a:lnTo>
                  <a:pt x="374791" y="147675"/>
                </a:lnTo>
                <a:lnTo>
                  <a:pt x="385468" y="151798"/>
                </a:lnTo>
                <a:lnTo>
                  <a:pt x="386224" y="161848"/>
                </a:lnTo>
                <a:lnTo>
                  <a:pt x="379699" y="181096"/>
                </a:lnTo>
                <a:lnTo>
                  <a:pt x="369630" y="228040"/>
                </a:lnTo>
                <a:lnTo>
                  <a:pt x="346463" y="335450"/>
                </a:lnTo>
                <a:lnTo>
                  <a:pt x="320752" y="453192"/>
                </a:lnTo>
                <a:lnTo>
                  <a:pt x="295772" y="563168"/>
                </a:lnTo>
                <a:lnTo>
                  <a:pt x="295231" y="580193"/>
                </a:lnTo>
                <a:lnTo>
                  <a:pt x="303129" y="587922"/>
                </a:lnTo>
                <a:lnTo>
                  <a:pt x="321164" y="592068"/>
                </a:lnTo>
                <a:lnTo>
                  <a:pt x="329448" y="592085"/>
                </a:lnTo>
                <a:lnTo>
                  <a:pt x="415716" y="593160"/>
                </a:lnTo>
                <a:lnTo>
                  <a:pt x="442375" y="593080"/>
                </a:lnTo>
                <a:lnTo>
                  <a:pt x="456065" y="588472"/>
                </a:lnTo>
                <a:lnTo>
                  <a:pt x="461109" y="575213"/>
                </a:lnTo>
                <a:lnTo>
                  <a:pt x="461829" y="549180"/>
                </a:lnTo>
                <a:lnTo>
                  <a:pt x="493217" y="397311"/>
                </a:lnTo>
                <a:lnTo>
                  <a:pt x="517733" y="279387"/>
                </a:lnTo>
                <a:lnTo>
                  <a:pt x="535045" y="197390"/>
                </a:lnTo>
                <a:lnTo>
                  <a:pt x="549679" y="148339"/>
                </a:lnTo>
                <a:lnTo>
                  <a:pt x="560055" y="143808"/>
                </a:lnTo>
                <a:lnTo>
                  <a:pt x="845075" y="143808"/>
                </a:lnTo>
                <a:lnTo>
                  <a:pt x="845914" y="139944"/>
                </a:lnTo>
                <a:close/>
              </a:path>
              <a:path w="863600" h="594360">
                <a:moveTo>
                  <a:pt x="446855" y="5824"/>
                </a:moveTo>
                <a:lnTo>
                  <a:pt x="413455" y="7753"/>
                </a:lnTo>
                <a:lnTo>
                  <a:pt x="44203" y="7753"/>
                </a:lnTo>
                <a:lnTo>
                  <a:pt x="32776" y="10736"/>
                </a:lnTo>
                <a:lnTo>
                  <a:pt x="28653" y="13563"/>
                </a:lnTo>
                <a:lnTo>
                  <a:pt x="31553" y="17887"/>
                </a:lnTo>
                <a:lnTo>
                  <a:pt x="41193" y="25355"/>
                </a:lnTo>
                <a:lnTo>
                  <a:pt x="65183" y="29077"/>
                </a:lnTo>
                <a:lnTo>
                  <a:pt x="98490" y="35418"/>
                </a:lnTo>
                <a:lnTo>
                  <a:pt x="111943" y="51519"/>
                </a:lnTo>
                <a:lnTo>
                  <a:pt x="107658" y="89968"/>
                </a:lnTo>
                <a:lnTo>
                  <a:pt x="87708" y="163551"/>
                </a:lnTo>
                <a:lnTo>
                  <a:pt x="49172" y="341014"/>
                </a:lnTo>
                <a:lnTo>
                  <a:pt x="20802" y="472044"/>
                </a:lnTo>
                <a:lnTo>
                  <a:pt x="4401" y="548545"/>
                </a:lnTo>
                <a:lnTo>
                  <a:pt x="0" y="571525"/>
                </a:lnTo>
                <a:lnTo>
                  <a:pt x="99" y="583559"/>
                </a:lnTo>
                <a:lnTo>
                  <a:pt x="6108" y="588582"/>
                </a:lnTo>
                <a:lnTo>
                  <a:pt x="19438" y="590531"/>
                </a:lnTo>
                <a:lnTo>
                  <a:pt x="126778" y="592068"/>
                </a:lnTo>
                <a:lnTo>
                  <a:pt x="146343" y="591467"/>
                </a:lnTo>
                <a:lnTo>
                  <a:pt x="156807" y="587267"/>
                </a:lnTo>
                <a:lnTo>
                  <a:pt x="161718" y="575866"/>
                </a:lnTo>
                <a:lnTo>
                  <a:pt x="164624" y="553663"/>
                </a:lnTo>
                <a:lnTo>
                  <a:pt x="173903" y="512641"/>
                </a:lnTo>
                <a:lnTo>
                  <a:pt x="195471" y="415939"/>
                </a:lnTo>
                <a:lnTo>
                  <a:pt x="219922" y="303105"/>
                </a:lnTo>
                <a:lnTo>
                  <a:pt x="237852" y="213684"/>
                </a:lnTo>
                <a:lnTo>
                  <a:pt x="246470" y="168295"/>
                </a:lnTo>
                <a:lnTo>
                  <a:pt x="254029" y="145896"/>
                </a:lnTo>
                <a:lnTo>
                  <a:pt x="264745" y="139944"/>
                </a:lnTo>
                <a:lnTo>
                  <a:pt x="845914" y="139944"/>
                </a:lnTo>
                <a:lnTo>
                  <a:pt x="847998" y="130334"/>
                </a:lnTo>
                <a:lnTo>
                  <a:pt x="863419" y="51519"/>
                </a:lnTo>
                <a:lnTo>
                  <a:pt x="863411" y="49333"/>
                </a:lnTo>
                <a:lnTo>
                  <a:pt x="482188" y="49333"/>
                </a:lnTo>
                <a:lnTo>
                  <a:pt x="474777" y="22716"/>
                </a:lnTo>
                <a:lnTo>
                  <a:pt x="465147" y="9512"/>
                </a:lnTo>
                <a:lnTo>
                  <a:pt x="446855" y="5824"/>
                </a:lnTo>
                <a:close/>
              </a:path>
              <a:path w="863600" h="594360">
                <a:moveTo>
                  <a:pt x="845075" y="143808"/>
                </a:moveTo>
                <a:lnTo>
                  <a:pt x="560055" y="143808"/>
                </a:lnTo>
                <a:lnTo>
                  <a:pt x="577819" y="146209"/>
                </a:lnTo>
                <a:lnTo>
                  <a:pt x="631027" y="145191"/>
                </a:lnTo>
                <a:lnTo>
                  <a:pt x="844816" y="145002"/>
                </a:lnTo>
                <a:lnTo>
                  <a:pt x="845075" y="143808"/>
                </a:lnTo>
                <a:close/>
              </a:path>
              <a:path w="863600" h="594360">
                <a:moveTo>
                  <a:pt x="836963" y="0"/>
                </a:moveTo>
                <a:lnTo>
                  <a:pt x="782708" y="4375"/>
                </a:lnTo>
                <a:lnTo>
                  <a:pt x="564331" y="4375"/>
                </a:lnTo>
                <a:lnTo>
                  <a:pt x="525672" y="5078"/>
                </a:lnTo>
                <a:lnTo>
                  <a:pt x="504228" y="9995"/>
                </a:lnTo>
                <a:lnTo>
                  <a:pt x="492301" y="23342"/>
                </a:lnTo>
                <a:lnTo>
                  <a:pt x="482188" y="49333"/>
                </a:lnTo>
                <a:lnTo>
                  <a:pt x="863411" y="49333"/>
                </a:lnTo>
                <a:lnTo>
                  <a:pt x="861849" y="11662"/>
                </a:lnTo>
                <a:lnTo>
                  <a:pt x="8369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1064" y="847439"/>
            <a:ext cx="1261745" cy="367030"/>
          </a:xfrm>
          <a:custGeom>
            <a:avLst/>
            <a:gdLst/>
            <a:ahLst/>
            <a:cxnLst/>
            <a:rect l="l" t="t" r="r" b="b"/>
            <a:pathLst>
              <a:path w="1261745" h="367030">
                <a:moveTo>
                  <a:pt x="681449" y="206190"/>
                </a:moveTo>
                <a:lnTo>
                  <a:pt x="590060" y="206190"/>
                </a:lnTo>
                <a:lnTo>
                  <a:pt x="588987" y="209861"/>
                </a:lnTo>
                <a:lnTo>
                  <a:pt x="577387" y="221108"/>
                </a:lnTo>
                <a:lnTo>
                  <a:pt x="563783" y="234572"/>
                </a:lnTo>
                <a:lnTo>
                  <a:pt x="548852" y="247898"/>
                </a:lnTo>
                <a:lnTo>
                  <a:pt x="533272" y="258730"/>
                </a:lnTo>
                <a:lnTo>
                  <a:pt x="508075" y="272303"/>
                </a:lnTo>
                <a:lnTo>
                  <a:pt x="471890" y="292563"/>
                </a:lnTo>
                <a:lnTo>
                  <a:pt x="436996" y="314852"/>
                </a:lnTo>
                <a:lnTo>
                  <a:pt x="415670" y="334511"/>
                </a:lnTo>
                <a:lnTo>
                  <a:pt x="412823" y="351023"/>
                </a:lnTo>
                <a:lnTo>
                  <a:pt x="423208" y="363420"/>
                </a:lnTo>
                <a:lnTo>
                  <a:pt x="443756" y="366401"/>
                </a:lnTo>
                <a:lnTo>
                  <a:pt x="471398" y="354666"/>
                </a:lnTo>
                <a:lnTo>
                  <a:pt x="489666" y="340742"/>
                </a:lnTo>
                <a:lnTo>
                  <a:pt x="438596" y="340742"/>
                </a:lnTo>
                <a:lnTo>
                  <a:pt x="440207" y="332708"/>
                </a:lnTo>
                <a:lnTo>
                  <a:pt x="455886" y="316378"/>
                </a:lnTo>
                <a:lnTo>
                  <a:pt x="481885" y="298481"/>
                </a:lnTo>
                <a:lnTo>
                  <a:pt x="506251" y="284052"/>
                </a:lnTo>
                <a:lnTo>
                  <a:pt x="517029" y="278123"/>
                </a:lnTo>
                <a:lnTo>
                  <a:pt x="565605" y="278123"/>
                </a:lnTo>
                <a:lnTo>
                  <a:pt x="578306" y="267128"/>
                </a:lnTo>
                <a:lnTo>
                  <a:pt x="591400" y="255555"/>
                </a:lnTo>
                <a:lnTo>
                  <a:pt x="701616" y="255555"/>
                </a:lnTo>
                <a:lnTo>
                  <a:pt x="716984" y="250701"/>
                </a:lnTo>
                <a:lnTo>
                  <a:pt x="732751" y="243986"/>
                </a:lnTo>
                <a:lnTo>
                  <a:pt x="740447" y="241058"/>
                </a:lnTo>
                <a:lnTo>
                  <a:pt x="631405" y="241058"/>
                </a:lnTo>
                <a:lnTo>
                  <a:pt x="619333" y="239753"/>
                </a:lnTo>
                <a:lnTo>
                  <a:pt x="618477" y="233915"/>
                </a:lnTo>
                <a:lnTo>
                  <a:pt x="674346" y="208955"/>
                </a:lnTo>
                <a:lnTo>
                  <a:pt x="681449" y="206190"/>
                </a:lnTo>
                <a:close/>
              </a:path>
              <a:path w="1261745" h="367030">
                <a:moveTo>
                  <a:pt x="565605" y="278123"/>
                </a:moveTo>
                <a:lnTo>
                  <a:pt x="517029" y="278123"/>
                </a:lnTo>
                <a:lnTo>
                  <a:pt x="494499" y="299149"/>
                </a:lnTo>
                <a:lnTo>
                  <a:pt x="481617" y="310983"/>
                </a:lnTo>
                <a:lnTo>
                  <a:pt x="444663" y="339461"/>
                </a:lnTo>
                <a:lnTo>
                  <a:pt x="438596" y="340742"/>
                </a:lnTo>
                <a:lnTo>
                  <a:pt x="489666" y="340742"/>
                </a:lnTo>
                <a:lnTo>
                  <a:pt x="507117" y="327441"/>
                </a:lnTo>
                <a:lnTo>
                  <a:pt x="546482" y="294676"/>
                </a:lnTo>
                <a:lnTo>
                  <a:pt x="565605" y="278123"/>
                </a:lnTo>
                <a:close/>
              </a:path>
              <a:path w="1261745" h="367030">
                <a:moveTo>
                  <a:pt x="575764" y="0"/>
                </a:moveTo>
                <a:lnTo>
                  <a:pt x="526523" y="125"/>
                </a:lnTo>
                <a:lnTo>
                  <a:pt x="472389" y="3982"/>
                </a:lnTo>
                <a:lnTo>
                  <a:pt x="417409" y="10408"/>
                </a:lnTo>
                <a:lnTo>
                  <a:pt x="365631" y="18240"/>
                </a:lnTo>
                <a:lnTo>
                  <a:pt x="321102" y="26315"/>
                </a:lnTo>
                <a:lnTo>
                  <a:pt x="244910" y="45462"/>
                </a:lnTo>
                <a:lnTo>
                  <a:pt x="195408" y="62607"/>
                </a:lnTo>
                <a:lnTo>
                  <a:pt x="148434" y="83202"/>
                </a:lnTo>
                <a:lnTo>
                  <a:pt x="113053" y="105541"/>
                </a:lnTo>
                <a:lnTo>
                  <a:pt x="98336" y="127920"/>
                </a:lnTo>
                <a:lnTo>
                  <a:pt x="117137" y="146069"/>
                </a:lnTo>
                <a:lnTo>
                  <a:pt x="165702" y="158146"/>
                </a:lnTo>
                <a:lnTo>
                  <a:pt x="228083" y="166095"/>
                </a:lnTo>
                <a:lnTo>
                  <a:pt x="288337" y="171857"/>
                </a:lnTo>
                <a:lnTo>
                  <a:pt x="330517" y="177374"/>
                </a:lnTo>
                <a:lnTo>
                  <a:pt x="359560" y="185385"/>
                </a:lnTo>
                <a:lnTo>
                  <a:pt x="375896" y="194271"/>
                </a:lnTo>
                <a:lnTo>
                  <a:pt x="377860" y="204035"/>
                </a:lnTo>
                <a:lnTo>
                  <a:pt x="363791" y="214674"/>
                </a:lnTo>
                <a:lnTo>
                  <a:pt x="315687" y="236832"/>
                </a:lnTo>
                <a:lnTo>
                  <a:pt x="239179" y="257981"/>
                </a:lnTo>
                <a:lnTo>
                  <a:pt x="189212" y="267150"/>
                </a:lnTo>
                <a:lnTo>
                  <a:pt x="126219" y="278806"/>
                </a:lnTo>
                <a:lnTo>
                  <a:pt x="65557" y="291297"/>
                </a:lnTo>
                <a:lnTo>
                  <a:pt x="19209" y="303593"/>
                </a:lnTo>
                <a:lnTo>
                  <a:pt x="0" y="314509"/>
                </a:lnTo>
                <a:lnTo>
                  <a:pt x="6240" y="323935"/>
                </a:lnTo>
                <a:lnTo>
                  <a:pt x="30691" y="327766"/>
                </a:lnTo>
                <a:lnTo>
                  <a:pt x="76747" y="325537"/>
                </a:lnTo>
                <a:lnTo>
                  <a:pt x="147802" y="316782"/>
                </a:lnTo>
                <a:lnTo>
                  <a:pt x="199662" y="307572"/>
                </a:lnTo>
                <a:lnTo>
                  <a:pt x="200176" y="307448"/>
                </a:lnTo>
                <a:lnTo>
                  <a:pt x="75349" y="307448"/>
                </a:lnTo>
                <a:lnTo>
                  <a:pt x="87054" y="304392"/>
                </a:lnTo>
                <a:lnTo>
                  <a:pt x="127863" y="297669"/>
                </a:lnTo>
                <a:lnTo>
                  <a:pt x="191960" y="287890"/>
                </a:lnTo>
                <a:lnTo>
                  <a:pt x="275263" y="287890"/>
                </a:lnTo>
                <a:lnTo>
                  <a:pt x="287470" y="284380"/>
                </a:lnTo>
                <a:lnTo>
                  <a:pt x="331556" y="271241"/>
                </a:lnTo>
                <a:lnTo>
                  <a:pt x="381188" y="257636"/>
                </a:lnTo>
                <a:lnTo>
                  <a:pt x="520766" y="225504"/>
                </a:lnTo>
                <a:lnTo>
                  <a:pt x="521305" y="225355"/>
                </a:lnTo>
                <a:lnTo>
                  <a:pt x="428840" y="225355"/>
                </a:lnTo>
                <a:lnTo>
                  <a:pt x="465846" y="203164"/>
                </a:lnTo>
                <a:lnTo>
                  <a:pt x="481236" y="189893"/>
                </a:lnTo>
                <a:lnTo>
                  <a:pt x="421254" y="158317"/>
                </a:lnTo>
                <a:lnTo>
                  <a:pt x="362635" y="149054"/>
                </a:lnTo>
                <a:lnTo>
                  <a:pt x="296474" y="141626"/>
                </a:lnTo>
                <a:lnTo>
                  <a:pt x="236935" y="136481"/>
                </a:lnTo>
                <a:lnTo>
                  <a:pt x="198183" y="134067"/>
                </a:lnTo>
                <a:lnTo>
                  <a:pt x="171742" y="131648"/>
                </a:lnTo>
                <a:lnTo>
                  <a:pt x="153498" y="127538"/>
                </a:lnTo>
                <a:lnTo>
                  <a:pt x="146227" y="123082"/>
                </a:lnTo>
                <a:lnTo>
                  <a:pt x="152704" y="119627"/>
                </a:lnTo>
                <a:lnTo>
                  <a:pt x="180027" y="99815"/>
                </a:lnTo>
                <a:lnTo>
                  <a:pt x="248513" y="77099"/>
                </a:lnTo>
                <a:lnTo>
                  <a:pt x="321284" y="63709"/>
                </a:lnTo>
                <a:lnTo>
                  <a:pt x="380793" y="53567"/>
                </a:lnTo>
                <a:lnTo>
                  <a:pt x="434958" y="45817"/>
                </a:lnTo>
                <a:lnTo>
                  <a:pt x="483943" y="40617"/>
                </a:lnTo>
                <a:lnTo>
                  <a:pt x="527913" y="38129"/>
                </a:lnTo>
                <a:lnTo>
                  <a:pt x="680569" y="38129"/>
                </a:lnTo>
                <a:lnTo>
                  <a:pt x="661652" y="20619"/>
                </a:lnTo>
                <a:lnTo>
                  <a:pt x="616064" y="4768"/>
                </a:lnTo>
                <a:lnTo>
                  <a:pt x="575764" y="0"/>
                </a:lnTo>
                <a:close/>
              </a:path>
              <a:path w="1261745" h="367030">
                <a:moveTo>
                  <a:pt x="275263" y="287890"/>
                </a:moveTo>
                <a:lnTo>
                  <a:pt x="191960" y="287890"/>
                </a:lnTo>
                <a:lnTo>
                  <a:pt x="172877" y="293999"/>
                </a:lnTo>
                <a:lnTo>
                  <a:pt x="136736" y="300383"/>
                </a:lnTo>
                <a:lnTo>
                  <a:pt x="99054" y="305410"/>
                </a:lnTo>
                <a:lnTo>
                  <a:pt x="75349" y="307448"/>
                </a:lnTo>
                <a:lnTo>
                  <a:pt x="200176" y="307448"/>
                </a:lnTo>
                <a:lnTo>
                  <a:pt x="244862" y="296630"/>
                </a:lnTo>
                <a:lnTo>
                  <a:pt x="275263" y="287890"/>
                </a:lnTo>
                <a:close/>
              </a:path>
              <a:path w="1261745" h="367030">
                <a:moveTo>
                  <a:pt x="819027" y="236099"/>
                </a:moveTo>
                <a:lnTo>
                  <a:pt x="759474" y="236099"/>
                </a:lnTo>
                <a:lnTo>
                  <a:pt x="770719" y="236885"/>
                </a:lnTo>
                <a:lnTo>
                  <a:pt x="774014" y="243986"/>
                </a:lnTo>
                <a:lnTo>
                  <a:pt x="772853" y="254591"/>
                </a:lnTo>
                <a:lnTo>
                  <a:pt x="776528" y="265430"/>
                </a:lnTo>
                <a:lnTo>
                  <a:pt x="789976" y="272125"/>
                </a:lnTo>
                <a:lnTo>
                  <a:pt x="818133" y="270300"/>
                </a:lnTo>
                <a:lnTo>
                  <a:pt x="858021" y="259175"/>
                </a:lnTo>
                <a:lnTo>
                  <a:pt x="886835" y="248461"/>
                </a:lnTo>
                <a:lnTo>
                  <a:pt x="822791" y="248461"/>
                </a:lnTo>
                <a:lnTo>
                  <a:pt x="813498" y="245484"/>
                </a:lnTo>
                <a:lnTo>
                  <a:pt x="819027" y="236099"/>
                </a:lnTo>
                <a:close/>
              </a:path>
              <a:path w="1261745" h="367030">
                <a:moveTo>
                  <a:pt x="701616" y="255555"/>
                </a:moveTo>
                <a:lnTo>
                  <a:pt x="591400" y="255555"/>
                </a:lnTo>
                <a:lnTo>
                  <a:pt x="595015" y="265895"/>
                </a:lnTo>
                <a:lnTo>
                  <a:pt x="601457" y="270549"/>
                </a:lnTo>
                <a:lnTo>
                  <a:pt x="615441" y="270605"/>
                </a:lnTo>
                <a:lnTo>
                  <a:pt x="641680" y="267150"/>
                </a:lnTo>
                <a:lnTo>
                  <a:pt x="674441" y="261865"/>
                </a:lnTo>
                <a:lnTo>
                  <a:pt x="698512" y="256535"/>
                </a:lnTo>
                <a:lnTo>
                  <a:pt x="701616" y="255555"/>
                </a:lnTo>
                <a:close/>
              </a:path>
              <a:path w="1261745" h="367030">
                <a:moveTo>
                  <a:pt x="984879" y="226256"/>
                </a:moveTo>
                <a:lnTo>
                  <a:pt x="939647" y="226256"/>
                </a:lnTo>
                <a:lnTo>
                  <a:pt x="933830" y="244506"/>
                </a:lnTo>
                <a:lnTo>
                  <a:pt x="933749" y="247682"/>
                </a:lnTo>
                <a:lnTo>
                  <a:pt x="933635" y="253903"/>
                </a:lnTo>
                <a:lnTo>
                  <a:pt x="940735" y="257105"/>
                </a:lnTo>
                <a:lnTo>
                  <a:pt x="990127" y="255051"/>
                </a:lnTo>
                <a:lnTo>
                  <a:pt x="1105256" y="244917"/>
                </a:lnTo>
                <a:lnTo>
                  <a:pt x="1168819" y="238588"/>
                </a:lnTo>
                <a:lnTo>
                  <a:pt x="1210744" y="233580"/>
                </a:lnTo>
                <a:lnTo>
                  <a:pt x="1000344" y="233580"/>
                </a:lnTo>
                <a:lnTo>
                  <a:pt x="981430" y="231679"/>
                </a:lnTo>
                <a:lnTo>
                  <a:pt x="984879" y="226256"/>
                </a:lnTo>
                <a:close/>
              </a:path>
              <a:path w="1261745" h="367030">
                <a:moveTo>
                  <a:pt x="1015097" y="202785"/>
                </a:moveTo>
                <a:lnTo>
                  <a:pt x="947004" y="202785"/>
                </a:lnTo>
                <a:lnTo>
                  <a:pt x="948433" y="206722"/>
                </a:lnTo>
                <a:lnTo>
                  <a:pt x="928065" y="216173"/>
                </a:lnTo>
                <a:lnTo>
                  <a:pt x="891311" y="229363"/>
                </a:lnTo>
                <a:lnTo>
                  <a:pt x="852474" y="241606"/>
                </a:lnTo>
                <a:lnTo>
                  <a:pt x="822791" y="248461"/>
                </a:lnTo>
                <a:lnTo>
                  <a:pt x="886835" y="248461"/>
                </a:lnTo>
                <a:lnTo>
                  <a:pt x="897469" y="244506"/>
                </a:lnTo>
                <a:lnTo>
                  <a:pt x="927725" y="231679"/>
                </a:lnTo>
                <a:lnTo>
                  <a:pt x="939647" y="226256"/>
                </a:lnTo>
                <a:lnTo>
                  <a:pt x="984879" y="226256"/>
                </a:lnTo>
                <a:lnTo>
                  <a:pt x="986093" y="224349"/>
                </a:lnTo>
                <a:lnTo>
                  <a:pt x="997796" y="215163"/>
                </a:lnTo>
                <a:lnTo>
                  <a:pt x="1011396" y="205701"/>
                </a:lnTo>
                <a:lnTo>
                  <a:pt x="1015097" y="202785"/>
                </a:lnTo>
                <a:close/>
              </a:path>
              <a:path w="1261745" h="367030">
                <a:moveTo>
                  <a:pt x="792105" y="193554"/>
                </a:moveTo>
                <a:lnTo>
                  <a:pt x="724635" y="193554"/>
                </a:lnTo>
                <a:lnTo>
                  <a:pt x="742264" y="196005"/>
                </a:lnTo>
                <a:lnTo>
                  <a:pt x="745888" y="204269"/>
                </a:lnTo>
                <a:lnTo>
                  <a:pt x="694540" y="230025"/>
                </a:lnTo>
                <a:lnTo>
                  <a:pt x="649774" y="239544"/>
                </a:lnTo>
                <a:lnTo>
                  <a:pt x="631405" y="241058"/>
                </a:lnTo>
                <a:lnTo>
                  <a:pt x="740447" y="241058"/>
                </a:lnTo>
                <a:lnTo>
                  <a:pt x="745183" y="239256"/>
                </a:lnTo>
                <a:lnTo>
                  <a:pt x="759474" y="236099"/>
                </a:lnTo>
                <a:lnTo>
                  <a:pt x="819027" y="236099"/>
                </a:lnTo>
                <a:lnTo>
                  <a:pt x="820733" y="233202"/>
                </a:lnTo>
                <a:lnTo>
                  <a:pt x="830803" y="225571"/>
                </a:lnTo>
                <a:lnTo>
                  <a:pt x="836350" y="223843"/>
                </a:lnTo>
                <a:lnTo>
                  <a:pt x="768591" y="223843"/>
                </a:lnTo>
                <a:lnTo>
                  <a:pt x="771089" y="219795"/>
                </a:lnTo>
                <a:lnTo>
                  <a:pt x="780890" y="209861"/>
                </a:lnTo>
                <a:lnTo>
                  <a:pt x="790826" y="197772"/>
                </a:lnTo>
                <a:lnTo>
                  <a:pt x="792105" y="193554"/>
                </a:lnTo>
                <a:close/>
              </a:path>
              <a:path w="1261745" h="367030">
                <a:moveTo>
                  <a:pt x="1253921" y="222332"/>
                </a:moveTo>
                <a:lnTo>
                  <a:pt x="1225985" y="223247"/>
                </a:lnTo>
                <a:lnTo>
                  <a:pt x="1047450" y="232456"/>
                </a:lnTo>
                <a:lnTo>
                  <a:pt x="1000344" y="233580"/>
                </a:lnTo>
                <a:lnTo>
                  <a:pt x="1210744" y="233580"/>
                </a:lnTo>
                <a:lnTo>
                  <a:pt x="1219504" y="232533"/>
                </a:lnTo>
                <a:lnTo>
                  <a:pt x="1250199" y="227526"/>
                </a:lnTo>
                <a:lnTo>
                  <a:pt x="1261478" y="223986"/>
                </a:lnTo>
                <a:lnTo>
                  <a:pt x="1253921" y="222332"/>
                </a:lnTo>
                <a:close/>
              </a:path>
              <a:path w="1261745" h="367030">
                <a:moveTo>
                  <a:pt x="647938" y="172430"/>
                </a:moveTo>
                <a:lnTo>
                  <a:pt x="629348" y="174377"/>
                </a:lnTo>
                <a:lnTo>
                  <a:pt x="610133" y="178936"/>
                </a:lnTo>
                <a:lnTo>
                  <a:pt x="594375" y="186307"/>
                </a:lnTo>
                <a:lnTo>
                  <a:pt x="571526" y="195456"/>
                </a:lnTo>
                <a:lnTo>
                  <a:pt x="531037" y="205352"/>
                </a:lnTo>
                <a:lnTo>
                  <a:pt x="453483" y="220254"/>
                </a:lnTo>
                <a:lnTo>
                  <a:pt x="428840" y="225355"/>
                </a:lnTo>
                <a:lnTo>
                  <a:pt x="521305" y="225355"/>
                </a:lnTo>
                <a:lnTo>
                  <a:pt x="590060" y="206190"/>
                </a:lnTo>
                <a:lnTo>
                  <a:pt x="681449" y="206190"/>
                </a:lnTo>
                <a:lnTo>
                  <a:pt x="692962" y="201708"/>
                </a:lnTo>
                <a:lnTo>
                  <a:pt x="648369" y="201708"/>
                </a:lnTo>
                <a:lnTo>
                  <a:pt x="653262" y="190595"/>
                </a:lnTo>
                <a:lnTo>
                  <a:pt x="657639" y="179055"/>
                </a:lnTo>
                <a:lnTo>
                  <a:pt x="656626" y="173470"/>
                </a:lnTo>
                <a:lnTo>
                  <a:pt x="647938" y="172430"/>
                </a:lnTo>
                <a:close/>
              </a:path>
              <a:path w="1261745" h="367030">
                <a:moveTo>
                  <a:pt x="938860" y="173463"/>
                </a:moveTo>
                <a:lnTo>
                  <a:pt x="883516" y="184324"/>
                </a:lnTo>
                <a:lnTo>
                  <a:pt x="829341" y="201310"/>
                </a:lnTo>
                <a:lnTo>
                  <a:pt x="768591" y="223843"/>
                </a:lnTo>
                <a:lnTo>
                  <a:pt x="836350" y="223843"/>
                </a:lnTo>
                <a:lnTo>
                  <a:pt x="850601" y="219406"/>
                </a:lnTo>
                <a:lnTo>
                  <a:pt x="887018" y="211524"/>
                </a:lnTo>
                <a:lnTo>
                  <a:pt x="925843" y="204380"/>
                </a:lnTo>
                <a:lnTo>
                  <a:pt x="947004" y="202785"/>
                </a:lnTo>
                <a:lnTo>
                  <a:pt x="1015097" y="202785"/>
                </a:lnTo>
                <a:lnTo>
                  <a:pt x="1021753" y="197542"/>
                </a:lnTo>
                <a:lnTo>
                  <a:pt x="1024393" y="192449"/>
                </a:lnTo>
                <a:lnTo>
                  <a:pt x="977544" y="192449"/>
                </a:lnTo>
                <a:lnTo>
                  <a:pt x="976504" y="186986"/>
                </a:lnTo>
                <a:lnTo>
                  <a:pt x="971613" y="179860"/>
                </a:lnTo>
                <a:lnTo>
                  <a:pt x="960017" y="174282"/>
                </a:lnTo>
                <a:lnTo>
                  <a:pt x="938860" y="173463"/>
                </a:lnTo>
                <a:close/>
              </a:path>
              <a:path w="1261745" h="367030">
                <a:moveTo>
                  <a:pt x="771885" y="175223"/>
                </a:moveTo>
                <a:lnTo>
                  <a:pt x="746045" y="176156"/>
                </a:lnTo>
                <a:lnTo>
                  <a:pt x="709041" y="182797"/>
                </a:lnTo>
                <a:lnTo>
                  <a:pt x="674286" y="193079"/>
                </a:lnTo>
                <a:lnTo>
                  <a:pt x="654719" y="200960"/>
                </a:lnTo>
                <a:lnTo>
                  <a:pt x="648369" y="201708"/>
                </a:lnTo>
                <a:lnTo>
                  <a:pt x="692962" y="201708"/>
                </a:lnTo>
                <a:lnTo>
                  <a:pt x="705864" y="196686"/>
                </a:lnTo>
                <a:lnTo>
                  <a:pt x="724635" y="193554"/>
                </a:lnTo>
                <a:lnTo>
                  <a:pt x="792105" y="193554"/>
                </a:lnTo>
                <a:lnTo>
                  <a:pt x="794181" y="186709"/>
                </a:lnTo>
                <a:lnTo>
                  <a:pt x="787588" y="179055"/>
                </a:lnTo>
                <a:lnTo>
                  <a:pt x="771885" y="175223"/>
                </a:lnTo>
                <a:close/>
              </a:path>
              <a:path w="1261745" h="367030">
                <a:moveTo>
                  <a:pt x="1014195" y="180240"/>
                </a:moveTo>
                <a:lnTo>
                  <a:pt x="999261" y="181298"/>
                </a:lnTo>
                <a:lnTo>
                  <a:pt x="981278" y="185350"/>
                </a:lnTo>
                <a:lnTo>
                  <a:pt x="978039" y="190252"/>
                </a:lnTo>
                <a:lnTo>
                  <a:pt x="977544" y="192449"/>
                </a:lnTo>
                <a:lnTo>
                  <a:pt x="1024393" y="192449"/>
                </a:lnTo>
                <a:lnTo>
                  <a:pt x="1025507" y="190300"/>
                </a:lnTo>
                <a:lnTo>
                  <a:pt x="1022965" y="183886"/>
                </a:lnTo>
                <a:lnTo>
                  <a:pt x="1014195" y="180240"/>
                </a:lnTo>
                <a:close/>
              </a:path>
              <a:path w="1261745" h="367030">
                <a:moveTo>
                  <a:pt x="680569" y="38129"/>
                </a:moveTo>
                <a:lnTo>
                  <a:pt x="527913" y="38129"/>
                </a:lnTo>
                <a:lnTo>
                  <a:pt x="567034" y="38513"/>
                </a:lnTo>
                <a:lnTo>
                  <a:pt x="601471" y="41929"/>
                </a:lnTo>
                <a:lnTo>
                  <a:pt x="627907" y="45817"/>
                </a:lnTo>
                <a:lnTo>
                  <a:pt x="641099" y="49253"/>
                </a:lnTo>
                <a:lnTo>
                  <a:pt x="645402" y="54273"/>
                </a:lnTo>
                <a:lnTo>
                  <a:pt x="644779" y="62807"/>
                </a:lnTo>
                <a:lnTo>
                  <a:pt x="649357" y="66020"/>
                </a:lnTo>
                <a:lnTo>
                  <a:pt x="646450" y="68218"/>
                </a:lnTo>
                <a:lnTo>
                  <a:pt x="632068" y="70415"/>
                </a:lnTo>
                <a:lnTo>
                  <a:pt x="602221" y="73628"/>
                </a:lnTo>
                <a:lnTo>
                  <a:pt x="573108" y="78589"/>
                </a:lnTo>
                <a:lnTo>
                  <a:pt x="561559" y="84229"/>
                </a:lnTo>
                <a:lnTo>
                  <a:pt x="564530" y="88855"/>
                </a:lnTo>
                <a:lnTo>
                  <a:pt x="578980" y="90773"/>
                </a:lnTo>
                <a:lnTo>
                  <a:pt x="629453" y="88630"/>
                </a:lnTo>
                <a:lnTo>
                  <a:pt x="674154" y="73628"/>
                </a:lnTo>
                <a:lnTo>
                  <a:pt x="683944" y="58198"/>
                </a:lnTo>
                <a:lnTo>
                  <a:pt x="682028" y="39479"/>
                </a:lnTo>
                <a:lnTo>
                  <a:pt x="680569" y="381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832" y="1213678"/>
            <a:ext cx="20929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29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www.the-mspa.com</a:t>
            </a:r>
            <a:r>
              <a:rPr sz="1400" spc="-160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5236" y="6297944"/>
            <a:ext cx="356782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>
                <a:solidFill>
                  <a:srgbClr val="231F20"/>
                </a:solidFill>
                <a:latin typeface="Century Gothic"/>
                <a:cs typeface="Century Gothic"/>
              </a:rPr>
              <a:t>ИНСТРУКЦИЯ ПО ЭКСПЛУАТАЦИИ</a:t>
            </a:r>
            <a:endParaRPr sz="27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544" y="9688258"/>
            <a:ext cx="5534025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Благодаря непрерывному процессу совершенствования своей продукции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оставляет за собой право менять спецификации и внешний вид продукции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что может привести к обновлениям в инструкции по эксплуатации продукции без предварительного уведомления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522" y="7163838"/>
            <a:ext cx="6155455" cy="2959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90"/>
              </a:spcBef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F-MO06</a:t>
            </a:r>
            <a:r>
              <a:rPr lang="en-US" sz="1500" b="1" spc="10" dirty="0">
                <a:solidFill>
                  <a:srgbClr val="231F20"/>
                </a:solidFill>
                <a:latin typeface="Arial"/>
                <a:cs typeface="Arial"/>
              </a:rPr>
              <a:t>2W/82W Mono</a:t>
            </a: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500" b="1" spc="10" dirty="0">
                <a:solidFill>
                  <a:srgbClr val="231F20"/>
                </a:solidFill>
                <a:latin typeface="Arial"/>
                <a:cs typeface="Arial"/>
              </a:rPr>
              <a:t>    F-NA062W Naval      </a:t>
            </a: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F-TU06</a:t>
            </a:r>
            <a:r>
              <a:rPr lang="en-US" sz="1500" b="1" spc="15" dirty="0">
                <a:solidFill>
                  <a:srgbClr val="231F20"/>
                </a:solidFill>
                <a:latin typeface="Arial"/>
                <a:cs typeface="Arial"/>
              </a:rPr>
              <a:t>2W Tuscany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71037" y="9560014"/>
            <a:ext cx="200025" cy="339090"/>
          </a:xfrm>
          <a:custGeom>
            <a:avLst/>
            <a:gdLst/>
            <a:ahLst/>
            <a:cxnLst/>
            <a:rect l="l" t="t" r="r" b="b"/>
            <a:pathLst>
              <a:path w="200025" h="339090">
                <a:moveTo>
                  <a:pt x="186143" y="0"/>
                </a:moveTo>
                <a:lnTo>
                  <a:pt x="181178" y="0"/>
                </a:lnTo>
                <a:lnTo>
                  <a:pt x="132810" y="6009"/>
                </a:lnTo>
                <a:lnTo>
                  <a:pt x="89473" y="22991"/>
                </a:lnTo>
                <a:lnTo>
                  <a:pt x="52846" y="49377"/>
                </a:lnTo>
                <a:lnTo>
                  <a:pt x="24606" y="83599"/>
                </a:lnTo>
                <a:lnTo>
                  <a:pt x="6431" y="124089"/>
                </a:lnTo>
                <a:lnTo>
                  <a:pt x="0" y="169278"/>
                </a:lnTo>
                <a:lnTo>
                  <a:pt x="6431" y="214482"/>
                </a:lnTo>
                <a:lnTo>
                  <a:pt x="24606" y="254980"/>
                </a:lnTo>
                <a:lnTo>
                  <a:pt x="52846" y="289205"/>
                </a:lnTo>
                <a:lnTo>
                  <a:pt x="89473" y="315592"/>
                </a:lnTo>
                <a:lnTo>
                  <a:pt x="132810" y="332573"/>
                </a:lnTo>
                <a:lnTo>
                  <a:pt x="181178" y="338581"/>
                </a:lnTo>
                <a:lnTo>
                  <a:pt x="185788" y="338581"/>
                </a:lnTo>
                <a:lnTo>
                  <a:pt x="199466" y="337642"/>
                </a:lnTo>
                <a:lnTo>
                  <a:pt x="199567" y="285762"/>
                </a:lnTo>
                <a:lnTo>
                  <a:pt x="185851" y="285762"/>
                </a:lnTo>
                <a:lnTo>
                  <a:pt x="141224" y="278817"/>
                </a:lnTo>
                <a:lnTo>
                  <a:pt x="103351" y="259578"/>
                </a:lnTo>
                <a:lnTo>
                  <a:pt x="74886" y="230437"/>
                </a:lnTo>
                <a:lnTo>
                  <a:pt x="58483" y="193789"/>
                </a:lnTo>
                <a:lnTo>
                  <a:pt x="163182" y="193789"/>
                </a:lnTo>
                <a:lnTo>
                  <a:pt x="163182" y="144106"/>
                </a:lnTo>
                <a:lnTo>
                  <a:pt x="58407" y="144106"/>
                </a:lnTo>
                <a:lnTo>
                  <a:pt x="74732" y="107314"/>
                </a:lnTo>
                <a:lnTo>
                  <a:pt x="103198" y="78057"/>
                </a:lnTo>
                <a:lnTo>
                  <a:pt x="141130" y="58739"/>
                </a:lnTo>
                <a:lnTo>
                  <a:pt x="185851" y="51765"/>
                </a:lnTo>
                <a:lnTo>
                  <a:pt x="199567" y="51765"/>
                </a:lnTo>
                <a:lnTo>
                  <a:pt x="199567" y="901"/>
                </a:lnTo>
                <a:lnTo>
                  <a:pt x="186143" y="0"/>
                </a:lnTo>
                <a:close/>
              </a:path>
              <a:path w="200025" h="339090">
                <a:moveTo>
                  <a:pt x="199567" y="51765"/>
                </a:moveTo>
                <a:lnTo>
                  <a:pt x="187731" y="51765"/>
                </a:lnTo>
                <a:lnTo>
                  <a:pt x="199567" y="52463"/>
                </a:lnTo>
                <a:lnTo>
                  <a:pt x="199567" y="51765"/>
                </a:lnTo>
                <a:close/>
              </a:path>
            </a:pathLst>
          </a:custGeom>
          <a:solidFill>
            <a:srgbClr val="07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1037" y="9560014"/>
            <a:ext cx="200025" cy="339090"/>
          </a:xfrm>
          <a:custGeom>
            <a:avLst/>
            <a:gdLst/>
            <a:ahLst/>
            <a:cxnLst/>
            <a:rect l="l" t="t" r="r" b="b"/>
            <a:pathLst>
              <a:path w="200025" h="339090">
                <a:moveTo>
                  <a:pt x="185851" y="51765"/>
                </a:moveTo>
                <a:lnTo>
                  <a:pt x="187731" y="51765"/>
                </a:lnTo>
                <a:lnTo>
                  <a:pt x="199567" y="52463"/>
                </a:lnTo>
                <a:lnTo>
                  <a:pt x="199567" y="901"/>
                </a:lnTo>
                <a:lnTo>
                  <a:pt x="186143" y="0"/>
                </a:lnTo>
                <a:lnTo>
                  <a:pt x="181178" y="0"/>
                </a:lnTo>
                <a:lnTo>
                  <a:pt x="132810" y="6009"/>
                </a:lnTo>
                <a:lnTo>
                  <a:pt x="89473" y="22991"/>
                </a:lnTo>
                <a:lnTo>
                  <a:pt x="52846" y="49377"/>
                </a:lnTo>
                <a:lnTo>
                  <a:pt x="24606" y="83599"/>
                </a:lnTo>
                <a:lnTo>
                  <a:pt x="6431" y="124089"/>
                </a:lnTo>
                <a:lnTo>
                  <a:pt x="0" y="169278"/>
                </a:lnTo>
                <a:lnTo>
                  <a:pt x="6431" y="214482"/>
                </a:lnTo>
                <a:lnTo>
                  <a:pt x="24606" y="254980"/>
                </a:lnTo>
                <a:lnTo>
                  <a:pt x="52846" y="289205"/>
                </a:lnTo>
                <a:lnTo>
                  <a:pt x="89473" y="315592"/>
                </a:lnTo>
                <a:lnTo>
                  <a:pt x="132810" y="332573"/>
                </a:lnTo>
                <a:lnTo>
                  <a:pt x="181178" y="338581"/>
                </a:lnTo>
                <a:lnTo>
                  <a:pt x="185788" y="338581"/>
                </a:lnTo>
                <a:lnTo>
                  <a:pt x="199466" y="337642"/>
                </a:lnTo>
                <a:lnTo>
                  <a:pt x="199567" y="285762"/>
                </a:lnTo>
                <a:lnTo>
                  <a:pt x="185851" y="285762"/>
                </a:lnTo>
                <a:lnTo>
                  <a:pt x="141224" y="278817"/>
                </a:lnTo>
                <a:lnTo>
                  <a:pt x="103351" y="259578"/>
                </a:lnTo>
                <a:lnTo>
                  <a:pt x="74886" y="230437"/>
                </a:lnTo>
                <a:lnTo>
                  <a:pt x="58483" y="193789"/>
                </a:lnTo>
                <a:lnTo>
                  <a:pt x="163182" y="193789"/>
                </a:lnTo>
                <a:lnTo>
                  <a:pt x="163182" y="144106"/>
                </a:lnTo>
                <a:lnTo>
                  <a:pt x="58407" y="144106"/>
                </a:lnTo>
                <a:lnTo>
                  <a:pt x="74732" y="107314"/>
                </a:lnTo>
                <a:lnTo>
                  <a:pt x="103198" y="78057"/>
                </a:lnTo>
                <a:lnTo>
                  <a:pt x="141130" y="58739"/>
                </a:lnTo>
                <a:lnTo>
                  <a:pt x="185851" y="51765"/>
                </a:lnTo>
                <a:close/>
              </a:path>
            </a:pathLst>
          </a:custGeom>
          <a:ln w="9105">
            <a:solidFill>
              <a:srgbClr val="07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4974" y="9560012"/>
            <a:ext cx="200025" cy="338455"/>
          </a:xfrm>
          <a:custGeom>
            <a:avLst/>
            <a:gdLst/>
            <a:ahLst/>
            <a:cxnLst/>
            <a:rect l="l" t="t" r="r" b="b"/>
            <a:pathLst>
              <a:path w="200025" h="338454">
                <a:moveTo>
                  <a:pt x="185661" y="0"/>
                </a:moveTo>
                <a:lnTo>
                  <a:pt x="181165" y="0"/>
                </a:lnTo>
                <a:lnTo>
                  <a:pt x="132798" y="6002"/>
                </a:lnTo>
                <a:lnTo>
                  <a:pt x="89464" y="22965"/>
                </a:lnTo>
                <a:lnTo>
                  <a:pt x="52839" y="49323"/>
                </a:lnTo>
                <a:lnTo>
                  <a:pt x="24602" y="83511"/>
                </a:lnTo>
                <a:lnTo>
                  <a:pt x="6430" y="123963"/>
                </a:lnTo>
                <a:lnTo>
                  <a:pt x="0" y="169113"/>
                </a:lnTo>
                <a:lnTo>
                  <a:pt x="6430" y="214264"/>
                </a:lnTo>
                <a:lnTo>
                  <a:pt x="24602" y="254718"/>
                </a:lnTo>
                <a:lnTo>
                  <a:pt x="52839" y="288909"/>
                </a:lnTo>
                <a:lnTo>
                  <a:pt x="89464" y="315270"/>
                </a:lnTo>
                <a:lnTo>
                  <a:pt x="132798" y="332235"/>
                </a:lnTo>
                <a:lnTo>
                  <a:pt x="181165" y="338239"/>
                </a:lnTo>
                <a:lnTo>
                  <a:pt x="185750" y="338239"/>
                </a:lnTo>
                <a:lnTo>
                  <a:pt x="194894" y="337807"/>
                </a:lnTo>
                <a:lnTo>
                  <a:pt x="199555" y="337451"/>
                </a:lnTo>
                <a:lnTo>
                  <a:pt x="199555" y="285762"/>
                </a:lnTo>
                <a:lnTo>
                  <a:pt x="186042" y="285762"/>
                </a:lnTo>
                <a:lnTo>
                  <a:pt x="135055" y="276651"/>
                </a:lnTo>
                <a:lnTo>
                  <a:pt x="93589" y="251745"/>
                </a:lnTo>
                <a:lnTo>
                  <a:pt x="65720" y="214685"/>
                </a:lnTo>
                <a:lnTo>
                  <a:pt x="55524" y="169113"/>
                </a:lnTo>
                <a:lnTo>
                  <a:pt x="65720" y="123545"/>
                </a:lnTo>
                <a:lnTo>
                  <a:pt x="93589" y="86485"/>
                </a:lnTo>
                <a:lnTo>
                  <a:pt x="135055" y="61576"/>
                </a:lnTo>
                <a:lnTo>
                  <a:pt x="186042" y="52463"/>
                </a:lnTo>
                <a:lnTo>
                  <a:pt x="199555" y="52463"/>
                </a:lnTo>
                <a:lnTo>
                  <a:pt x="199555" y="685"/>
                </a:lnTo>
                <a:lnTo>
                  <a:pt x="194525" y="469"/>
                </a:lnTo>
                <a:lnTo>
                  <a:pt x="190119" y="177"/>
                </a:lnTo>
                <a:lnTo>
                  <a:pt x="185661" y="0"/>
                </a:lnTo>
                <a:close/>
              </a:path>
              <a:path w="200025" h="338454">
                <a:moveTo>
                  <a:pt x="199555" y="285407"/>
                </a:moveTo>
                <a:lnTo>
                  <a:pt x="189598" y="285724"/>
                </a:lnTo>
                <a:lnTo>
                  <a:pt x="187807" y="285762"/>
                </a:lnTo>
                <a:lnTo>
                  <a:pt x="199555" y="285762"/>
                </a:lnTo>
                <a:lnTo>
                  <a:pt x="199555" y="285407"/>
                </a:lnTo>
                <a:close/>
              </a:path>
              <a:path w="200025" h="338454">
                <a:moveTo>
                  <a:pt x="199555" y="52463"/>
                </a:moveTo>
                <a:lnTo>
                  <a:pt x="187756" y="52463"/>
                </a:lnTo>
                <a:lnTo>
                  <a:pt x="191160" y="52565"/>
                </a:lnTo>
                <a:lnTo>
                  <a:pt x="199555" y="53162"/>
                </a:lnTo>
                <a:lnTo>
                  <a:pt x="199555" y="52463"/>
                </a:lnTo>
                <a:close/>
              </a:path>
            </a:pathLst>
          </a:custGeom>
          <a:solidFill>
            <a:srgbClr val="07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4974" y="9560012"/>
            <a:ext cx="200025" cy="338455"/>
          </a:xfrm>
          <a:custGeom>
            <a:avLst/>
            <a:gdLst/>
            <a:ahLst/>
            <a:cxnLst/>
            <a:rect l="l" t="t" r="r" b="b"/>
            <a:pathLst>
              <a:path w="200025" h="338454">
                <a:moveTo>
                  <a:pt x="194525" y="469"/>
                </a:moveTo>
                <a:lnTo>
                  <a:pt x="190119" y="177"/>
                </a:lnTo>
                <a:lnTo>
                  <a:pt x="185661" y="0"/>
                </a:lnTo>
                <a:lnTo>
                  <a:pt x="181165" y="0"/>
                </a:lnTo>
                <a:lnTo>
                  <a:pt x="132798" y="6002"/>
                </a:lnTo>
                <a:lnTo>
                  <a:pt x="89464" y="22965"/>
                </a:lnTo>
                <a:lnTo>
                  <a:pt x="52839" y="49323"/>
                </a:lnTo>
                <a:lnTo>
                  <a:pt x="24602" y="83511"/>
                </a:lnTo>
                <a:lnTo>
                  <a:pt x="6430" y="123963"/>
                </a:lnTo>
                <a:lnTo>
                  <a:pt x="0" y="169113"/>
                </a:lnTo>
                <a:lnTo>
                  <a:pt x="6430" y="214264"/>
                </a:lnTo>
                <a:lnTo>
                  <a:pt x="24602" y="254718"/>
                </a:lnTo>
                <a:lnTo>
                  <a:pt x="52839" y="288909"/>
                </a:lnTo>
                <a:lnTo>
                  <a:pt x="89464" y="315270"/>
                </a:lnTo>
                <a:lnTo>
                  <a:pt x="132798" y="332235"/>
                </a:lnTo>
                <a:lnTo>
                  <a:pt x="181165" y="338239"/>
                </a:lnTo>
                <a:lnTo>
                  <a:pt x="185750" y="338239"/>
                </a:lnTo>
                <a:lnTo>
                  <a:pt x="194894" y="337807"/>
                </a:lnTo>
                <a:lnTo>
                  <a:pt x="199555" y="337451"/>
                </a:lnTo>
                <a:lnTo>
                  <a:pt x="199555" y="285407"/>
                </a:lnTo>
                <a:lnTo>
                  <a:pt x="191350" y="285661"/>
                </a:lnTo>
                <a:lnTo>
                  <a:pt x="189598" y="285724"/>
                </a:lnTo>
                <a:lnTo>
                  <a:pt x="187807" y="285762"/>
                </a:lnTo>
                <a:lnTo>
                  <a:pt x="186042" y="285762"/>
                </a:lnTo>
                <a:lnTo>
                  <a:pt x="135055" y="276651"/>
                </a:lnTo>
                <a:lnTo>
                  <a:pt x="93589" y="251745"/>
                </a:lnTo>
                <a:lnTo>
                  <a:pt x="65720" y="214685"/>
                </a:lnTo>
                <a:lnTo>
                  <a:pt x="55524" y="169113"/>
                </a:lnTo>
                <a:lnTo>
                  <a:pt x="65720" y="123545"/>
                </a:lnTo>
                <a:lnTo>
                  <a:pt x="93589" y="86485"/>
                </a:lnTo>
                <a:lnTo>
                  <a:pt x="135055" y="61576"/>
                </a:lnTo>
                <a:lnTo>
                  <a:pt x="186042" y="52463"/>
                </a:lnTo>
                <a:lnTo>
                  <a:pt x="187756" y="52463"/>
                </a:lnTo>
                <a:lnTo>
                  <a:pt x="189471" y="52527"/>
                </a:lnTo>
                <a:lnTo>
                  <a:pt x="191160" y="52565"/>
                </a:lnTo>
                <a:lnTo>
                  <a:pt x="199555" y="53162"/>
                </a:lnTo>
                <a:lnTo>
                  <a:pt x="199555" y="685"/>
                </a:lnTo>
                <a:lnTo>
                  <a:pt x="194525" y="469"/>
                </a:lnTo>
                <a:close/>
              </a:path>
            </a:pathLst>
          </a:custGeom>
          <a:ln w="9105">
            <a:solidFill>
              <a:srgbClr val="07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763" y="8449179"/>
            <a:ext cx="708025" cy="615315"/>
          </a:xfrm>
          <a:custGeom>
            <a:avLst/>
            <a:gdLst/>
            <a:ahLst/>
            <a:cxnLst/>
            <a:rect l="l" t="t" r="r" b="b"/>
            <a:pathLst>
              <a:path w="708025" h="615315">
                <a:moveTo>
                  <a:pt x="359613" y="0"/>
                </a:moveTo>
                <a:lnTo>
                  <a:pt x="347802" y="0"/>
                </a:lnTo>
                <a:lnTo>
                  <a:pt x="342138" y="4190"/>
                </a:lnTo>
                <a:lnTo>
                  <a:pt x="800" y="595248"/>
                </a:lnTo>
                <a:lnTo>
                  <a:pt x="0" y="602259"/>
                </a:lnTo>
                <a:lnTo>
                  <a:pt x="5892" y="612482"/>
                </a:lnTo>
                <a:lnTo>
                  <a:pt x="12369" y="615302"/>
                </a:lnTo>
                <a:lnTo>
                  <a:pt x="695058" y="615302"/>
                </a:lnTo>
                <a:lnTo>
                  <a:pt x="701522" y="612482"/>
                </a:lnTo>
                <a:lnTo>
                  <a:pt x="707415" y="602259"/>
                </a:lnTo>
                <a:lnTo>
                  <a:pt x="706615" y="595248"/>
                </a:lnTo>
                <a:lnTo>
                  <a:pt x="365277" y="4190"/>
                </a:lnTo>
                <a:lnTo>
                  <a:pt x="3596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730" y="8445847"/>
            <a:ext cx="711835" cy="622300"/>
          </a:xfrm>
          <a:custGeom>
            <a:avLst/>
            <a:gdLst/>
            <a:ahLst/>
            <a:cxnLst/>
            <a:rect l="l" t="t" r="r" b="b"/>
            <a:pathLst>
              <a:path w="711835" h="622300">
                <a:moveTo>
                  <a:pt x="362572" y="0"/>
                </a:moveTo>
                <a:lnTo>
                  <a:pt x="348907" y="0"/>
                </a:lnTo>
                <a:lnTo>
                  <a:pt x="342074" y="4495"/>
                </a:lnTo>
                <a:lnTo>
                  <a:pt x="4356" y="589305"/>
                </a:lnTo>
                <a:lnTo>
                  <a:pt x="0" y="601983"/>
                </a:lnTo>
                <a:lnTo>
                  <a:pt x="2100" y="612365"/>
                </a:lnTo>
                <a:lnTo>
                  <a:pt x="10037" y="619380"/>
                </a:lnTo>
                <a:lnTo>
                  <a:pt x="23190" y="621957"/>
                </a:lnTo>
                <a:lnTo>
                  <a:pt x="688289" y="621957"/>
                </a:lnTo>
                <a:lnTo>
                  <a:pt x="701442" y="619380"/>
                </a:lnTo>
                <a:lnTo>
                  <a:pt x="706056" y="615302"/>
                </a:lnTo>
                <a:lnTo>
                  <a:pt x="15748" y="615302"/>
                </a:lnTo>
                <a:lnTo>
                  <a:pt x="10160" y="613029"/>
                </a:lnTo>
                <a:lnTo>
                  <a:pt x="5562" y="605066"/>
                </a:lnTo>
                <a:lnTo>
                  <a:pt x="6388" y="599071"/>
                </a:lnTo>
                <a:lnTo>
                  <a:pt x="346379" y="10350"/>
                </a:lnTo>
                <a:lnTo>
                  <a:pt x="351142" y="6654"/>
                </a:lnTo>
                <a:lnTo>
                  <a:pt x="370650" y="6654"/>
                </a:lnTo>
                <a:lnTo>
                  <a:pt x="369405" y="4495"/>
                </a:lnTo>
                <a:lnTo>
                  <a:pt x="362572" y="0"/>
                </a:lnTo>
                <a:close/>
              </a:path>
              <a:path w="711835" h="622300">
                <a:moveTo>
                  <a:pt x="370650" y="6654"/>
                </a:moveTo>
                <a:lnTo>
                  <a:pt x="360337" y="6654"/>
                </a:lnTo>
                <a:lnTo>
                  <a:pt x="365099" y="10350"/>
                </a:lnTo>
                <a:lnTo>
                  <a:pt x="705091" y="599071"/>
                </a:lnTo>
                <a:lnTo>
                  <a:pt x="705916" y="605066"/>
                </a:lnTo>
                <a:lnTo>
                  <a:pt x="701319" y="613029"/>
                </a:lnTo>
                <a:lnTo>
                  <a:pt x="695731" y="615302"/>
                </a:lnTo>
                <a:lnTo>
                  <a:pt x="706056" y="615302"/>
                </a:lnTo>
                <a:lnTo>
                  <a:pt x="709379" y="612365"/>
                </a:lnTo>
                <a:lnTo>
                  <a:pt x="711479" y="601983"/>
                </a:lnTo>
                <a:lnTo>
                  <a:pt x="707123" y="589305"/>
                </a:lnTo>
                <a:lnTo>
                  <a:pt x="370650" y="66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2718" y="8604686"/>
            <a:ext cx="113664" cy="269875"/>
          </a:xfrm>
          <a:custGeom>
            <a:avLst/>
            <a:gdLst/>
            <a:ahLst/>
            <a:cxnLst/>
            <a:rect l="l" t="t" r="r" b="b"/>
            <a:pathLst>
              <a:path w="113665" h="269875">
                <a:moveTo>
                  <a:pt x="0" y="40776"/>
                </a:moveTo>
                <a:lnTo>
                  <a:pt x="17736" y="9190"/>
                </a:lnTo>
                <a:lnTo>
                  <a:pt x="56756" y="0"/>
                </a:lnTo>
                <a:lnTo>
                  <a:pt x="95776" y="11197"/>
                </a:lnTo>
                <a:lnTo>
                  <a:pt x="113512" y="40776"/>
                </a:lnTo>
                <a:lnTo>
                  <a:pt x="113512" y="226501"/>
                </a:lnTo>
                <a:lnTo>
                  <a:pt x="101707" y="255304"/>
                </a:lnTo>
                <a:lnTo>
                  <a:pt x="73556" y="269478"/>
                </a:lnTo>
                <a:lnTo>
                  <a:pt x="39956" y="269249"/>
                </a:lnTo>
                <a:lnTo>
                  <a:pt x="11805" y="254847"/>
                </a:lnTo>
                <a:lnTo>
                  <a:pt x="0" y="226501"/>
                </a:lnTo>
                <a:lnTo>
                  <a:pt x="0" y="40776"/>
                </a:lnTo>
                <a:close/>
              </a:path>
            </a:pathLst>
          </a:custGeom>
          <a:ln w="12699">
            <a:solidFill>
              <a:srgbClr val="F1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5568" y="8899447"/>
            <a:ext cx="127800" cy="127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1444" y="8420224"/>
            <a:ext cx="251647" cy="195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4825" y="8420434"/>
            <a:ext cx="251665" cy="195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87315"/>
              </p:ext>
            </p:extLst>
          </p:nvPr>
        </p:nvGraphicFramePr>
        <p:xfrm>
          <a:off x="541337" y="8354276"/>
          <a:ext cx="4684713" cy="1323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ts val="1260"/>
                        </a:lnSpc>
                      </a:pPr>
                      <a:r>
                        <a:rPr lang="ru-RU"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ВОПРОСЫ?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ПРОБЛЕМЫ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?</a:t>
                      </a:r>
                      <a:r>
                        <a:rPr lang="ru-RU"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НЕДОСТАЮЩИЕ ЧАСТИ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22555">
                        <a:lnSpc>
                          <a:spcPts val="1140"/>
                        </a:lnSpc>
                      </a:pPr>
                      <a:r>
                        <a:rPr lang="ru-RU"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 часто возникающими вопросам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 инструкциями по эксплуатации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видео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или запчастями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0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пожалуйста, обратитесь на сайт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8"/>
                        </a:rPr>
                        <a:t>www.the-mspa.com/support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46">
                <a:tc gridSpan="2"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ПОЖАЛУЙСТА, НЕ ВОЗВРАЩАЙТЕ ПРОДУКТ В МАГАЗИН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515937" y="8123617"/>
            <a:ext cx="221615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100" b="1" spc="5" dirty="0">
                <a:solidFill>
                  <a:srgbClr val="231F20"/>
                </a:solidFill>
                <a:latin typeface="Arial"/>
                <a:cs typeface="Arial"/>
              </a:rPr>
              <a:t>RU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954" y="471342"/>
            <a:ext cx="6663421" cy="845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5080" indent="-313055">
              <a:lnSpc>
                <a:spcPct val="111100"/>
              </a:lnSpc>
              <a:spcBef>
                <a:spcPts val="1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endParaRPr lang="ru-RU" sz="900" b="1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325120" marR="5080" indent="-313055">
              <a:lnSpc>
                <a:spcPct val="111100"/>
              </a:lnSpc>
              <a:spcBef>
                <a:spcPts val="100"/>
              </a:spcBef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Поместите всю упаковку на выбранную площадку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тащите гидромассажную ванну по земле, это может привести к повреждениям и протечке. </a:t>
            </a:r>
          </a:p>
          <a:p>
            <a:pPr marL="325120" marR="5080" indent="-313055">
              <a:lnSpc>
                <a:spcPct val="1111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Осторожно вскройте коробку – ее можно использовать для дальнейшего хранения бассейна.</a:t>
            </a:r>
            <a:endParaRPr lang="en-US" sz="900" dirty="0">
              <a:latin typeface="Arial Narrow"/>
              <a:cs typeface="Arial Narrow"/>
            </a:endParaRPr>
          </a:p>
          <a:p>
            <a:pPr marL="325120" marR="322580" indent="-313055">
              <a:lnSpc>
                <a:spcPct val="111100"/>
              </a:lnSpc>
              <a:spcBef>
                <a:spcPts val="200"/>
              </a:spcBef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Разложите детали на земле, чтобы убедиться, что все на месте. В случае недостачи некоторых деталей или наличии поврежденных, свяжитесь </a:t>
            </a:r>
          </a:p>
          <a:p>
            <a:pPr marL="325120" marR="322580" indent="-313055">
              <a:lnSpc>
                <a:spcPct val="111100"/>
              </a:lnSpc>
              <a:spcBef>
                <a:spcPts val="200"/>
              </a:spcBef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 соответствующим центром гарантийного обслуживания гидромассажных бассейнов.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842" y="4907821"/>
            <a:ext cx="6515733" cy="18556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ru-RU"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Надувание стенки СПА-ванны</a:t>
            </a:r>
            <a:endParaRPr sz="12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Прикрепите манометр и шланг насоса к ручному насосу и надежно затяните его. 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169545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Откройте крышку клапана, поворачивая против часовой стрелки. Предварительно убедитесь, что клапан очищен от мусора, песка или грязи. 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клапана и поверните его против часовой стрелки на 90 градусов, так, чтобы он выскочил и оказался в положении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“OUT”.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Подсоедините сопло насоса к гнезду клапана на корпусе СПА-бассейна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 затяните его по часовой стрелке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Начните накачивать воздух в СПА-ванну, двигая поршень насоса вверх-вниз, надуйте ванну до 12 фунтов на квадратный дюйм (около 0,8 тех. атмосфер)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только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гидромассажную ванну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камеру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).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Подсоедините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U-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образную крышку к блоку управления СПА-бассейна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U-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образная крышка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должна быть установлена перед использованием СПА-бассейна. 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ВНИМАНИЕ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садитесь, не опирайтесь 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не кладите какие-либо объекты на блок управления СПА-бассейна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81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45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21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94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59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35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07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73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49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21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86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62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235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00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5744" y="1818539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12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749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9142" y="1818539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12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088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62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427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603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776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941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115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8290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454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628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801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3967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142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315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2481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658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830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996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170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2344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509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66835" y="1818539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12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0856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8022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197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369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6536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3710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7883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5050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2224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396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3563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0737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4911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2076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251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3424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0591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7765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1937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9105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6279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0451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7618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792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8965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131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305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7478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4645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1819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5991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159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0333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4506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1672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8847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3020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0184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7360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1533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697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5874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0046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7211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4388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8560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5725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2901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7074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4238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1414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5587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2752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9928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4101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1266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8442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2615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9780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6955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1129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8293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5467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641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6806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3980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8153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5320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2494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6668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3834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1010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5182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2348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9523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3696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0861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8035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2209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9375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6549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0721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7889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95063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9235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6402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3576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7750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4915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2090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6264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3429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20604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34776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31944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29119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3290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0457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7631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1805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8969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6144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0317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7481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4658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8830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5996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63172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7344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4510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1686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5860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3024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80199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4372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1536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8713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2885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00051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7227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1398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8565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05739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9912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7077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4252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8426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5592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2766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6939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4106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1280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5452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2620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39794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3966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51133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8307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2480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9645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56820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0993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8159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5334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9507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6673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3848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8021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5186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2362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6535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3700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0875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5048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2213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9389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3561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10727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07903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2075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9241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64160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30589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7754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4928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9102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6267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3444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7616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47815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41958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6130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53295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0471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4644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61808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58983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73157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703212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67496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16699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78835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76010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901827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73493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45248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986981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958634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930376" y="181855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526045" y="1246966"/>
            <a:ext cx="6515734" cy="180344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УСТАНОВКА СПА-БАССЕЙНА</a:t>
            </a:r>
            <a:r>
              <a:rPr sz="1600" b="1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r>
              <a:rPr sz="1600" b="1" spc="-5" dirty="0">
                <a:solidFill>
                  <a:srgbClr val="231F20"/>
                </a:solidFill>
                <a:latin typeface="Arial Narrow"/>
                <a:cs typeface="Arial Narrow"/>
              </a:rPr>
              <a:t> MONO</a:t>
            </a:r>
            <a:r>
              <a:rPr lang="en-US" sz="1600" b="1" spc="-5" dirty="0">
                <a:solidFill>
                  <a:srgbClr val="231F20"/>
                </a:solidFill>
                <a:latin typeface="Arial Narrow"/>
                <a:cs typeface="Arial Narrow"/>
              </a:rPr>
              <a:t> / NAVAL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СБОРКА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–</a:t>
            </a:r>
            <a:r>
              <a:rPr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 MONO</a:t>
            </a:r>
            <a:r>
              <a:rPr lang="en-US"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 / NAVAL</a:t>
            </a:r>
            <a:endParaRPr sz="12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7305">
              <a:lnSpc>
                <a:spcPct val="100000"/>
              </a:lnSpc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Сборка блока управления СПА</a:t>
            </a:r>
            <a:endParaRPr sz="1200" dirty="0">
              <a:latin typeface="Arial Narrow"/>
              <a:cs typeface="Arial Narrow"/>
            </a:endParaRPr>
          </a:p>
          <a:p>
            <a:pPr marL="183515" marR="5080" indent="-156845">
              <a:lnSpc>
                <a:spcPct val="129700"/>
              </a:lnSpc>
              <a:spcBef>
                <a:spcPts val="140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Достаньте пенопластовый коврик и расположите его на очищенном участке. Затем расположите гидромассажную ванну на коврике и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направьте соединительные трубки туда, где собираетесь установить внешний блок управления. </a:t>
            </a:r>
            <a:endParaRPr sz="9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все резиновые уплотнительные кольца на месте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Соедините блок управления с СПА-бассейном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 порядку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(1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1,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2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2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3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3).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Надежно затяните разъемы вручную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27305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используйте какие-либо инструменты для затягивания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676286" y="3673821"/>
            <a:ext cx="1720855" cy="887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085156" y="4079188"/>
            <a:ext cx="1686532" cy="798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04709" y="3262743"/>
            <a:ext cx="1860809" cy="699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304496" y="8370148"/>
            <a:ext cx="1516883" cy="1292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500487" y="4004307"/>
            <a:ext cx="245745" cy="157480"/>
          </a:xfrm>
          <a:custGeom>
            <a:avLst/>
            <a:gdLst/>
            <a:ahLst/>
            <a:cxnLst/>
            <a:rect l="l" t="t" r="r" b="b"/>
            <a:pathLst>
              <a:path w="245745" h="157479">
                <a:moveTo>
                  <a:pt x="0" y="0"/>
                </a:moveTo>
                <a:lnTo>
                  <a:pt x="245516" y="157086"/>
                </a:lnTo>
              </a:path>
            </a:pathLst>
          </a:custGeom>
          <a:ln w="704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003500" y="3694926"/>
            <a:ext cx="276225" cy="290195"/>
          </a:xfrm>
          <a:custGeom>
            <a:avLst/>
            <a:gdLst/>
            <a:ahLst/>
            <a:cxnLst/>
            <a:rect l="l" t="t" r="r" b="b"/>
            <a:pathLst>
              <a:path w="276225" h="290195">
                <a:moveTo>
                  <a:pt x="4216" y="177500"/>
                </a:moveTo>
                <a:lnTo>
                  <a:pt x="0" y="131040"/>
                </a:lnTo>
                <a:lnTo>
                  <a:pt x="9420" y="87498"/>
                </a:lnTo>
                <a:lnTo>
                  <a:pt x="30814" y="49749"/>
                </a:lnTo>
                <a:lnTo>
                  <a:pt x="62519" y="20664"/>
                </a:lnTo>
                <a:lnTo>
                  <a:pt x="102870" y="3117"/>
                </a:lnTo>
                <a:lnTo>
                  <a:pt x="146939" y="0"/>
                </a:lnTo>
                <a:lnTo>
                  <a:pt x="188598" y="11137"/>
                </a:lnTo>
                <a:lnTo>
                  <a:pt x="225071" y="34734"/>
                </a:lnTo>
                <a:lnTo>
                  <a:pt x="253584" y="68994"/>
                </a:lnTo>
                <a:lnTo>
                  <a:pt x="271361" y="112121"/>
                </a:lnTo>
                <a:lnTo>
                  <a:pt x="275596" y="158587"/>
                </a:lnTo>
                <a:lnTo>
                  <a:pt x="266160" y="202143"/>
                </a:lnTo>
                <a:lnTo>
                  <a:pt x="244726" y="239905"/>
                </a:lnTo>
                <a:lnTo>
                  <a:pt x="212967" y="268995"/>
                </a:lnTo>
                <a:lnTo>
                  <a:pt x="172555" y="286530"/>
                </a:lnTo>
                <a:lnTo>
                  <a:pt x="128469" y="289665"/>
                </a:lnTo>
                <a:lnTo>
                  <a:pt x="86791" y="278544"/>
                </a:lnTo>
                <a:lnTo>
                  <a:pt x="50322" y="254953"/>
                </a:lnTo>
                <a:lnTo>
                  <a:pt x="21864" y="220676"/>
                </a:lnTo>
                <a:lnTo>
                  <a:pt x="4216" y="177500"/>
                </a:lnTo>
              </a:path>
            </a:pathLst>
          </a:custGeom>
          <a:ln w="4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03200" y="3677615"/>
            <a:ext cx="298450" cy="323215"/>
          </a:xfrm>
          <a:custGeom>
            <a:avLst/>
            <a:gdLst/>
            <a:ahLst/>
            <a:cxnLst/>
            <a:rect l="l" t="t" r="r" b="b"/>
            <a:pathLst>
              <a:path w="298450" h="323214">
                <a:moveTo>
                  <a:pt x="4962" y="196566"/>
                </a:moveTo>
                <a:lnTo>
                  <a:pt x="0" y="144769"/>
                </a:lnTo>
                <a:lnTo>
                  <a:pt x="9808" y="96329"/>
                </a:lnTo>
                <a:lnTo>
                  <a:pt x="32619" y="54442"/>
                </a:lnTo>
                <a:lnTo>
                  <a:pt x="66663" y="22302"/>
                </a:lnTo>
                <a:lnTo>
                  <a:pt x="110169" y="3107"/>
                </a:lnTo>
                <a:lnTo>
                  <a:pt x="157822" y="0"/>
                </a:lnTo>
                <a:lnTo>
                  <a:pt x="202986" y="12764"/>
                </a:lnTo>
                <a:lnTo>
                  <a:pt x="242644" y="39370"/>
                </a:lnTo>
                <a:lnTo>
                  <a:pt x="273781" y="77789"/>
                </a:lnTo>
                <a:lnTo>
                  <a:pt x="293379" y="125992"/>
                </a:lnTo>
                <a:lnTo>
                  <a:pt x="298343" y="177811"/>
                </a:lnTo>
                <a:lnTo>
                  <a:pt x="288500" y="226271"/>
                </a:lnTo>
                <a:lnTo>
                  <a:pt x="265635" y="268174"/>
                </a:lnTo>
                <a:lnTo>
                  <a:pt x="231530" y="300321"/>
                </a:lnTo>
                <a:lnTo>
                  <a:pt x="187969" y="319515"/>
                </a:lnTo>
                <a:lnTo>
                  <a:pt x="140310" y="322641"/>
                </a:lnTo>
                <a:lnTo>
                  <a:pt x="95131" y="309894"/>
                </a:lnTo>
                <a:lnTo>
                  <a:pt x="55482" y="283289"/>
                </a:lnTo>
                <a:lnTo>
                  <a:pt x="24410" y="244841"/>
                </a:lnTo>
                <a:lnTo>
                  <a:pt x="4962" y="196566"/>
                </a:lnTo>
              </a:path>
            </a:pathLst>
          </a:custGeom>
          <a:ln w="188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981830" y="3650320"/>
            <a:ext cx="339725" cy="368300"/>
          </a:xfrm>
          <a:custGeom>
            <a:avLst/>
            <a:gdLst/>
            <a:ahLst/>
            <a:cxnLst/>
            <a:rect l="l" t="t" r="r" b="b"/>
            <a:pathLst>
              <a:path w="339725" h="368300">
                <a:moveTo>
                  <a:pt x="5919" y="224066"/>
                </a:moveTo>
                <a:lnTo>
                  <a:pt x="0" y="174851"/>
                </a:lnTo>
                <a:lnTo>
                  <a:pt x="5975" y="127868"/>
                </a:lnTo>
                <a:lnTo>
                  <a:pt x="22678" y="85218"/>
                </a:lnTo>
                <a:lnTo>
                  <a:pt x="48941" y="48999"/>
                </a:lnTo>
                <a:lnTo>
                  <a:pt x="83596" y="21312"/>
                </a:lnTo>
                <a:lnTo>
                  <a:pt x="125476" y="4254"/>
                </a:lnTo>
                <a:lnTo>
                  <a:pt x="170706" y="0"/>
                </a:lnTo>
                <a:lnTo>
                  <a:pt x="214367" y="8533"/>
                </a:lnTo>
                <a:lnTo>
                  <a:pt x="254477" y="28522"/>
                </a:lnTo>
                <a:lnTo>
                  <a:pt x="289049" y="58632"/>
                </a:lnTo>
                <a:lnTo>
                  <a:pt x="316099" y="97528"/>
                </a:lnTo>
                <a:lnTo>
                  <a:pt x="333642" y="143878"/>
                </a:lnTo>
                <a:lnTo>
                  <a:pt x="339563" y="193108"/>
                </a:lnTo>
                <a:lnTo>
                  <a:pt x="333570" y="240109"/>
                </a:lnTo>
                <a:lnTo>
                  <a:pt x="316834" y="282778"/>
                </a:lnTo>
                <a:lnTo>
                  <a:pt x="290526" y="319012"/>
                </a:lnTo>
                <a:lnTo>
                  <a:pt x="255818" y="346709"/>
                </a:lnTo>
                <a:lnTo>
                  <a:pt x="213881" y="363766"/>
                </a:lnTo>
                <a:lnTo>
                  <a:pt x="168643" y="368030"/>
                </a:lnTo>
                <a:lnTo>
                  <a:pt x="124967" y="359509"/>
                </a:lnTo>
                <a:lnTo>
                  <a:pt x="84854" y="339526"/>
                </a:lnTo>
                <a:lnTo>
                  <a:pt x="50307" y="309408"/>
                </a:lnTo>
                <a:lnTo>
                  <a:pt x="23328" y="270479"/>
                </a:lnTo>
                <a:lnTo>
                  <a:pt x="5919" y="224066"/>
                </a:lnTo>
              </a:path>
            </a:pathLst>
          </a:custGeom>
          <a:ln w="4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82284" y="3639804"/>
            <a:ext cx="355600" cy="394335"/>
          </a:xfrm>
          <a:custGeom>
            <a:avLst/>
            <a:gdLst/>
            <a:ahLst/>
            <a:cxnLst/>
            <a:rect l="l" t="t" r="r" b="b"/>
            <a:pathLst>
              <a:path w="355600" h="394335">
                <a:moveTo>
                  <a:pt x="6494" y="238774"/>
                </a:moveTo>
                <a:lnTo>
                  <a:pt x="0" y="186069"/>
                </a:lnTo>
                <a:lnTo>
                  <a:pt x="5951" y="135824"/>
                </a:lnTo>
                <a:lnTo>
                  <a:pt x="23144" y="90279"/>
                </a:lnTo>
                <a:lnTo>
                  <a:pt x="50374" y="51678"/>
                </a:lnTo>
                <a:lnTo>
                  <a:pt x="86437" y="22260"/>
                </a:lnTo>
                <a:lnTo>
                  <a:pt x="130129" y="4269"/>
                </a:lnTo>
                <a:lnTo>
                  <a:pt x="177392" y="0"/>
                </a:lnTo>
                <a:lnTo>
                  <a:pt x="223103" y="9410"/>
                </a:lnTo>
                <a:lnTo>
                  <a:pt x="265176" y="31059"/>
                </a:lnTo>
                <a:lnTo>
                  <a:pt x="301526" y="63508"/>
                </a:lnTo>
                <a:lnTo>
                  <a:pt x="330069" y="105316"/>
                </a:lnTo>
                <a:lnTo>
                  <a:pt x="348721" y="155043"/>
                </a:lnTo>
                <a:lnTo>
                  <a:pt x="355233" y="207767"/>
                </a:lnTo>
                <a:lnTo>
                  <a:pt x="349264" y="258029"/>
                </a:lnTo>
                <a:lnTo>
                  <a:pt x="332028" y="303587"/>
                </a:lnTo>
                <a:lnTo>
                  <a:pt x="304740" y="342197"/>
                </a:lnTo>
                <a:lnTo>
                  <a:pt x="268611" y="371615"/>
                </a:lnTo>
                <a:lnTo>
                  <a:pt x="224858" y="389599"/>
                </a:lnTo>
                <a:lnTo>
                  <a:pt x="177581" y="393879"/>
                </a:lnTo>
                <a:lnTo>
                  <a:pt x="131855" y="384482"/>
                </a:lnTo>
                <a:lnTo>
                  <a:pt x="89782" y="362840"/>
                </a:lnTo>
                <a:lnTo>
                  <a:pt x="53463" y="330387"/>
                </a:lnTo>
                <a:lnTo>
                  <a:pt x="25000" y="288554"/>
                </a:lnTo>
                <a:lnTo>
                  <a:pt x="6494" y="238774"/>
                </a:lnTo>
              </a:path>
            </a:pathLst>
          </a:custGeom>
          <a:ln w="46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121733" y="3633810"/>
            <a:ext cx="239395" cy="405130"/>
          </a:xfrm>
          <a:custGeom>
            <a:avLst/>
            <a:gdLst/>
            <a:ahLst/>
            <a:cxnLst/>
            <a:rect l="l" t="t" r="r" b="b"/>
            <a:pathLst>
              <a:path w="239395" h="405129">
                <a:moveTo>
                  <a:pt x="36956" y="400163"/>
                </a:moveTo>
                <a:lnTo>
                  <a:pt x="70255" y="405064"/>
                </a:lnTo>
                <a:lnTo>
                  <a:pt x="101807" y="401910"/>
                </a:lnTo>
                <a:lnTo>
                  <a:pt x="131175" y="391590"/>
                </a:lnTo>
                <a:lnTo>
                  <a:pt x="181611" y="353023"/>
                </a:lnTo>
                <a:lnTo>
                  <a:pt x="218064" y="296499"/>
                </a:lnTo>
                <a:lnTo>
                  <a:pt x="237036" y="229152"/>
                </a:lnTo>
                <a:lnTo>
                  <a:pt x="238873" y="193650"/>
                </a:lnTo>
                <a:lnTo>
                  <a:pt x="235028" y="158117"/>
                </a:lnTo>
                <a:lnTo>
                  <a:pt x="208543" y="90528"/>
                </a:lnTo>
                <a:lnTo>
                  <a:pt x="185027" y="60255"/>
                </a:lnTo>
                <a:lnTo>
                  <a:pt x="154080" y="33519"/>
                </a:lnTo>
                <a:lnTo>
                  <a:pt x="115265" y="11212"/>
                </a:lnTo>
                <a:lnTo>
                  <a:pt x="69892" y="0"/>
                </a:lnTo>
                <a:lnTo>
                  <a:pt x="33310" y="195"/>
                </a:lnTo>
                <a:lnTo>
                  <a:pt x="8889" y="5172"/>
                </a:lnTo>
                <a:lnTo>
                  <a:pt x="0" y="8304"/>
                </a:lnTo>
              </a:path>
            </a:pathLst>
          </a:custGeom>
          <a:ln w="4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247377" y="3650094"/>
            <a:ext cx="124460" cy="361950"/>
          </a:xfrm>
          <a:custGeom>
            <a:avLst/>
            <a:gdLst/>
            <a:ahLst/>
            <a:cxnLst/>
            <a:rect l="l" t="t" r="r" b="b"/>
            <a:pathLst>
              <a:path w="124460" h="361950">
                <a:moveTo>
                  <a:pt x="28155" y="361784"/>
                </a:moveTo>
                <a:lnTo>
                  <a:pt x="78000" y="322262"/>
                </a:lnTo>
                <a:lnTo>
                  <a:pt x="98838" y="289560"/>
                </a:lnTo>
                <a:lnTo>
                  <a:pt x="114609" y="250606"/>
                </a:lnTo>
                <a:lnTo>
                  <a:pt x="123554" y="207181"/>
                </a:lnTo>
                <a:lnTo>
                  <a:pt x="123914" y="161069"/>
                </a:lnTo>
                <a:lnTo>
                  <a:pt x="113932" y="114050"/>
                </a:lnTo>
                <a:lnTo>
                  <a:pt x="91848" y="67907"/>
                </a:lnTo>
                <a:lnTo>
                  <a:pt x="55905" y="24422"/>
                </a:lnTo>
                <a:lnTo>
                  <a:pt x="16965" y="4281"/>
                </a:lnTo>
                <a:lnTo>
                  <a:pt x="4615" y="842"/>
                </a:lnTo>
                <a:lnTo>
                  <a:pt x="0" y="0"/>
                </a:lnTo>
              </a:path>
            </a:pathLst>
          </a:custGeom>
          <a:ln w="4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261197" y="3651852"/>
            <a:ext cx="122555" cy="355600"/>
          </a:xfrm>
          <a:custGeom>
            <a:avLst/>
            <a:gdLst/>
            <a:ahLst/>
            <a:cxnLst/>
            <a:rect l="l" t="t" r="r" b="b"/>
            <a:pathLst>
              <a:path w="122554" h="355600">
                <a:moveTo>
                  <a:pt x="24841" y="355295"/>
                </a:moveTo>
                <a:lnTo>
                  <a:pt x="75010" y="316561"/>
                </a:lnTo>
                <a:lnTo>
                  <a:pt x="96195" y="284694"/>
                </a:lnTo>
                <a:lnTo>
                  <a:pt x="112379" y="246730"/>
                </a:lnTo>
                <a:lnTo>
                  <a:pt x="121762" y="204348"/>
                </a:lnTo>
                <a:lnTo>
                  <a:pt x="122540" y="159226"/>
                </a:lnTo>
                <a:lnTo>
                  <a:pt x="112915" y="113040"/>
                </a:lnTo>
                <a:lnTo>
                  <a:pt x="91083" y="67470"/>
                </a:lnTo>
                <a:lnTo>
                  <a:pt x="55245" y="24193"/>
                </a:lnTo>
                <a:lnTo>
                  <a:pt x="16616" y="4181"/>
                </a:lnTo>
                <a:lnTo>
                  <a:pt x="4504" y="812"/>
                </a:lnTo>
                <a:lnTo>
                  <a:pt x="0" y="0"/>
                </a:lnTo>
              </a:path>
            </a:pathLst>
          </a:custGeom>
          <a:ln w="4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268085" y="3651858"/>
            <a:ext cx="125095" cy="353695"/>
          </a:xfrm>
          <a:custGeom>
            <a:avLst/>
            <a:gdLst/>
            <a:ahLst/>
            <a:cxnLst/>
            <a:rect l="l" t="t" r="r" b="b"/>
            <a:pathLst>
              <a:path w="125095" h="353695">
                <a:moveTo>
                  <a:pt x="21958" y="353682"/>
                </a:moveTo>
                <a:lnTo>
                  <a:pt x="77096" y="313474"/>
                </a:lnTo>
                <a:lnTo>
                  <a:pt x="99218" y="281463"/>
                </a:lnTo>
                <a:lnTo>
                  <a:pt x="115597" y="243630"/>
                </a:lnTo>
                <a:lnTo>
                  <a:pt x="124650" y="201561"/>
                </a:lnTo>
                <a:lnTo>
                  <a:pt x="124792" y="156842"/>
                </a:lnTo>
                <a:lnTo>
                  <a:pt x="114440" y="111061"/>
                </a:lnTo>
                <a:lnTo>
                  <a:pt x="92010" y="65803"/>
                </a:lnTo>
                <a:lnTo>
                  <a:pt x="55918" y="22656"/>
                </a:lnTo>
                <a:lnTo>
                  <a:pt x="17662" y="2832"/>
                </a:lnTo>
                <a:lnTo>
                  <a:pt x="4876" y="354"/>
                </a:lnTo>
                <a:lnTo>
                  <a:pt x="0" y="0"/>
                </a:lnTo>
              </a:path>
            </a:pathLst>
          </a:custGeom>
          <a:ln w="4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279406" y="3652732"/>
            <a:ext cx="121920" cy="348615"/>
          </a:xfrm>
          <a:custGeom>
            <a:avLst/>
            <a:gdLst/>
            <a:ahLst/>
            <a:cxnLst/>
            <a:rect l="l" t="t" r="r" b="b"/>
            <a:pathLst>
              <a:path w="121920" h="348614">
                <a:moveTo>
                  <a:pt x="20497" y="348449"/>
                </a:moveTo>
                <a:lnTo>
                  <a:pt x="71304" y="310282"/>
                </a:lnTo>
                <a:lnTo>
                  <a:pt x="93156" y="279003"/>
                </a:lnTo>
                <a:lnTo>
                  <a:pt x="110130" y="241735"/>
                </a:lnTo>
                <a:lnTo>
                  <a:pt x="120340" y="200085"/>
                </a:lnTo>
                <a:lnTo>
                  <a:pt x="121904" y="155658"/>
                </a:lnTo>
                <a:lnTo>
                  <a:pt x="112938" y="110061"/>
                </a:lnTo>
                <a:lnTo>
                  <a:pt x="91558" y="64899"/>
                </a:lnTo>
                <a:lnTo>
                  <a:pt x="55879" y="21780"/>
                </a:lnTo>
                <a:lnTo>
                  <a:pt x="16952" y="2960"/>
                </a:lnTo>
                <a:lnTo>
                  <a:pt x="4611" y="429"/>
                </a:lnTo>
                <a:lnTo>
                  <a:pt x="0" y="0"/>
                </a:lnTo>
              </a:path>
            </a:pathLst>
          </a:custGeom>
          <a:ln w="46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129235" y="3566311"/>
            <a:ext cx="234950" cy="69850"/>
          </a:xfrm>
          <a:custGeom>
            <a:avLst/>
            <a:gdLst/>
            <a:ahLst/>
            <a:cxnLst/>
            <a:rect l="l" t="t" r="r" b="b"/>
            <a:pathLst>
              <a:path w="234950" h="69850">
                <a:moveTo>
                  <a:pt x="0" y="69466"/>
                </a:moveTo>
                <a:lnTo>
                  <a:pt x="162891" y="3958"/>
                </a:lnTo>
                <a:lnTo>
                  <a:pt x="234760" y="0"/>
                </a:lnTo>
              </a:path>
            </a:pathLst>
          </a:custGeom>
          <a:ln w="46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167411" y="3585717"/>
            <a:ext cx="302260" cy="464184"/>
          </a:xfrm>
          <a:custGeom>
            <a:avLst/>
            <a:gdLst/>
            <a:ahLst/>
            <a:cxnLst/>
            <a:rect l="l" t="t" r="r" b="b"/>
            <a:pathLst>
              <a:path w="302260" h="464185">
                <a:moveTo>
                  <a:pt x="227849" y="0"/>
                </a:moveTo>
                <a:lnTo>
                  <a:pt x="261784" y="50500"/>
                </a:lnTo>
                <a:lnTo>
                  <a:pt x="299224" y="212392"/>
                </a:lnTo>
                <a:lnTo>
                  <a:pt x="302204" y="260054"/>
                </a:lnTo>
                <a:lnTo>
                  <a:pt x="296885" y="303599"/>
                </a:lnTo>
                <a:lnTo>
                  <a:pt x="284021" y="342681"/>
                </a:lnTo>
                <a:lnTo>
                  <a:pt x="264367" y="376953"/>
                </a:lnTo>
                <a:lnTo>
                  <a:pt x="238676" y="406072"/>
                </a:lnTo>
                <a:lnTo>
                  <a:pt x="207702" y="429691"/>
                </a:lnTo>
                <a:lnTo>
                  <a:pt x="172201" y="447465"/>
                </a:lnTo>
                <a:lnTo>
                  <a:pt x="132926" y="459047"/>
                </a:lnTo>
                <a:lnTo>
                  <a:pt x="90631" y="464094"/>
                </a:lnTo>
                <a:lnTo>
                  <a:pt x="46071" y="462259"/>
                </a:lnTo>
                <a:lnTo>
                  <a:pt x="0" y="453196"/>
                </a:lnTo>
              </a:path>
            </a:pathLst>
          </a:custGeom>
          <a:ln w="4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124052" y="3728740"/>
            <a:ext cx="153159" cy="218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927949" y="3532220"/>
            <a:ext cx="596265" cy="596265"/>
          </a:xfrm>
          <a:custGeom>
            <a:avLst/>
            <a:gdLst/>
            <a:ahLst/>
            <a:cxnLst/>
            <a:rect l="l" t="t" r="r" b="b"/>
            <a:pathLst>
              <a:path w="596264" h="596264">
                <a:moveTo>
                  <a:pt x="595655" y="297827"/>
                </a:moveTo>
                <a:lnTo>
                  <a:pt x="591757" y="346138"/>
                </a:lnTo>
                <a:lnTo>
                  <a:pt x="580471" y="391967"/>
                </a:lnTo>
                <a:lnTo>
                  <a:pt x="562410" y="434701"/>
                </a:lnTo>
                <a:lnTo>
                  <a:pt x="538189" y="473727"/>
                </a:lnTo>
                <a:lnTo>
                  <a:pt x="508420" y="508431"/>
                </a:lnTo>
                <a:lnTo>
                  <a:pt x="473717" y="538201"/>
                </a:lnTo>
                <a:lnTo>
                  <a:pt x="434693" y="562423"/>
                </a:lnTo>
                <a:lnTo>
                  <a:pt x="391961" y="580483"/>
                </a:lnTo>
                <a:lnTo>
                  <a:pt x="346134" y="591769"/>
                </a:lnTo>
                <a:lnTo>
                  <a:pt x="297827" y="595668"/>
                </a:lnTo>
                <a:lnTo>
                  <a:pt x="249514" y="591769"/>
                </a:lnTo>
                <a:lnTo>
                  <a:pt x="203684" y="580483"/>
                </a:lnTo>
                <a:lnTo>
                  <a:pt x="160951" y="562423"/>
                </a:lnTo>
                <a:lnTo>
                  <a:pt x="121927" y="538201"/>
                </a:lnTo>
                <a:lnTo>
                  <a:pt x="87225" y="508431"/>
                </a:lnTo>
                <a:lnTo>
                  <a:pt x="57458" y="473727"/>
                </a:lnTo>
                <a:lnTo>
                  <a:pt x="33239" y="434701"/>
                </a:lnTo>
                <a:lnTo>
                  <a:pt x="15181" y="391967"/>
                </a:lnTo>
                <a:lnTo>
                  <a:pt x="3897" y="346138"/>
                </a:lnTo>
                <a:lnTo>
                  <a:pt x="0" y="297827"/>
                </a:lnTo>
                <a:lnTo>
                  <a:pt x="3897" y="249520"/>
                </a:lnTo>
                <a:lnTo>
                  <a:pt x="15181" y="203694"/>
                </a:lnTo>
                <a:lnTo>
                  <a:pt x="33239" y="160962"/>
                </a:lnTo>
                <a:lnTo>
                  <a:pt x="57458" y="121937"/>
                </a:lnTo>
                <a:lnTo>
                  <a:pt x="87225" y="87234"/>
                </a:lnTo>
                <a:lnTo>
                  <a:pt x="121927" y="57465"/>
                </a:lnTo>
                <a:lnTo>
                  <a:pt x="160951" y="33244"/>
                </a:lnTo>
                <a:lnTo>
                  <a:pt x="203684" y="15184"/>
                </a:lnTo>
                <a:lnTo>
                  <a:pt x="249514" y="3898"/>
                </a:lnTo>
                <a:lnTo>
                  <a:pt x="297827" y="0"/>
                </a:lnTo>
                <a:lnTo>
                  <a:pt x="346134" y="3898"/>
                </a:lnTo>
                <a:lnTo>
                  <a:pt x="391961" y="15184"/>
                </a:lnTo>
                <a:lnTo>
                  <a:pt x="434693" y="33244"/>
                </a:lnTo>
                <a:lnTo>
                  <a:pt x="473717" y="57465"/>
                </a:lnTo>
                <a:lnTo>
                  <a:pt x="508420" y="87234"/>
                </a:lnTo>
                <a:lnTo>
                  <a:pt x="538189" y="121937"/>
                </a:lnTo>
                <a:lnTo>
                  <a:pt x="562410" y="160962"/>
                </a:lnTo>
                <a:lnTo>
                  <a:pt x="580471" y="203694"/>
                </a:lnTo>
                <a:lnTo>
                  <a:pt x="591757" y="249520"/>
                </a:lnTo>
                <a:lnTo>
                  <a:pt x="595655" y="297827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630239" y="3787683"/>
            <a:ext cx="873125" cy="767080"/>
          </a:xfrm>
          <a:custGeom>
            <a:avLst/>
            <a:gdLst/>
            <a:ahLst/>
            <a:cxnLst/>
            <a:rect l="l" t="t" r="r" b="b"/>
            <a:pathLst>
              <a:path w="873125" h="767079">
                <a:moveTo>
                  <a:pt x="79933" y="13473"/>
                </a:moveTo>
                <a:lnTo>
                  <a:pt x="122810" y="9375"/>
                </a:lnTo>
                <a:lnTo>
                  <a:pt x="173390" y="6074"/>
                </a:lnTo>
                <a:lnTo>
                  <a:pt x="230018" y="3527"/>
                </a:lnTo>
                <a:lnTo>
                  <a:pt x="291037" y="1693"/>
                </a:lnTo>
                <a:lnTo>
                  <a:pt x="354792" y="531"/>
                </a:lnTo>
                <a:lnTo>
                  <a:pt x="419626" y="0"/>
                </a:lnTo>
                <a:lnTo>
                  <a:pt x="483882" y="57"/>
                </a:lnTo>
                <a:lnTo>
                  <a:pt x="545906" y="662"/>
                </a:lnTo>
                <a:lnTo>
                  <a:pt x="604040" y="1773"/>
                </a:lnTo>
                <a:lnTo>
                  <a:pt x="656629" y="3349"/>
                </a:lnTo>
                <a:lnTo>
                  <a:pt x="702016" y="5349"/>
                </a:lnTo>
                <a:lnTo>
                  <a:pt x="764562" y="10452"/>
                </a:lnTo>
                <a:lnTo>
                  <a:pt x="830403" y="53998"/>
                </a:lnTo>
                <a:lnTo>
                  <a:pt x="858623" y="104199"/>
                </a:lnTo>
                <a:lnTo>
                  <a:pt x="870271" y="146907"/>
                </a:lnTo>
                <a:lnTo>
                  <a:pt x="872553" y="164959"/>
                </a:lnTo>
                <a:lnTo>
                  <a:pt x="871060" y="376357"/>
                </a:lnTo>
                <a:lnTo>
                  <a:pt x="870562" y="491312"/>
                </a:lnTo>
                <a:lnTo>
                  <a:pt x="871060" y="549862"/>
                </a:lnTo>
                <a:lnTo>
                  <a:pt x="872553" y="592047"/>
                </a:lnTo>
                <a:lnTo>
                  <a:pt x="867291" y="657874"/>
                </a:lnTo>
                <a:lnTo>
                  <a:pt x="857439" y="707139"/>
                </a:lnTo>
                <a:lnTo>
                  <a:pt x="841518" y="740953"/>
                </a:lnTo>
                <a:lnTo>
                  <a:pt x="818051" y="760427"/>
                </a:lnTo>
                <a:lnTo>
                  <a:pt x="785558" y="766672"/>
                </a:lnTo>
                <a:lnTo>
                  <a:pt x="574382" y="766672"/>
                </a:lnTo>
                <a:lnTo>
                  <a:pt x="575547" y="749837"/>
                </a:lnTo>
                <a:lnTo>
                  <a:pt x="575935" y="734580"/>
                </a:lnTo>
                <a:lnTo>
                  <a:pt x="574382" y="674076"/>
                </a:lnTo>
                <a:lnTo>
                  <a:pt x="546626" y="630086"/>
                </a:lnTo>
                <a:lnTo>
                  <a:pt x="480499" y="596687"/>
                </a:lnTo>
                <a:lnTo>
                  <a:pt x="439758" y="589414"/>
                </a:lnTo>
                <a:lnTo>
                  <a:pt x="397475" y="591334"/>
                </a:lnTo>
                <a:lnTo>
                  <a:pt x="356336" y="604630"/>
                </a:lnTo>
                <a:lnTo>
                  <a:pt x="319025" y="631484"/>
                </a:lnTo>
                <a:lnTo>
                  <a:pt x="288226" y="674076"/>
                </a:lnTo>
                <a:lnTo>
                  <a:pt x="288226" y="766672"/>
                </a:lnTo>
                <a:lnTo>
                  <a:pt x="106692" y="766672"/>
                </a:lnTo>
                <a:lnTo>
                  <a:pt x="48554" y="761710"/>
                </a:lnTo>
                <a:lnTo>
                  <a:pt x="18060" y="742742"/>
                </a:lnTo>
                <a:lnTo>
                  <a:pt x="5210" y="694184"/>
                </a:lnTo>
                <a:lnTo>
                  <a:pt x="0" y="600454"/>
                </a:lnTo>
                <a:lnTo>
                  <a:pt x="0" y="160742"/>
                </a:lnTo>
                <a:lnTo>
                  <a:pt x="1248" y="89797"/>
                </a:lnTo>
                <a:lnTo>
                  <a:pt x="9991" y="50808"/>
                </a:lnTo>
                <a:lnTo>
                  <a:pt x="33722" y="29969"/>
                </a:lnTo>
                <a:lnTo>
                  <a:pt x="79933" y="13473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661792" y="4508059"/>
            <a:ext cx="257175" cy="153670"/>
          </a:xfrm>
          <a:custGeom>
            <a:avLst/>
            <a:gdLst/>
            <a:ahLst/>
            <a:cxnLst/>
            <a:rect l="l" t="t" r="r" b="b"/>
            <a:pathLst>
              <a:path w="257175" h="153670">
                <a:moveTo>
                  <a:pt x="0" y="0"/>
                </a:moveTo>
                <a:lnTo>
                  <a:pt x="3714" y="40764"/>
                </a:lnTo>
                <a:lnTo>
                  <a:pt x="7986" y="85207"/>
                </a:lnTo>
                <a:lnTo>
                  <a:pt x="24118" y="133167"/>
                </a:lnTo>
                <a:lnTo>
                  <a:pt x="75012" y="152299"/>
                </a:lnTo>
                <a:lnTo>
                  <a:pt x="86258" y="153581"/>
                </a:lnTo>
                <a:lnTo>
                  <a:pt x="256679" y="153581"/>
                </a:lnTo>
                <a:lnTo>
                  <a:pt x="256679" y="46291"/>
                </a:lnTo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204618" y="4541904"/>
            <a:ext cx="258445" cy="120014"/>
          </a:xfrm>
          <a:custGeom>
            <a:avLst/>
            <a:gdLst/>
            <a:ahLst/>
            <a:cxnLst/>
            <a:rect l="l" t="t" r="r" b="b"/>
            <a:pathLst>
              <a:path w="258445" h="120014">
                <a:moveTo>
                  <a:pt x="0" y="12446"/>
                </a:moveTo>
                <a:lnTo>
                  <a:pt x="0" y="119735"/>
                </a:lnTo>
                <a:lnTo>
                  <a:pt x="81086" y="118549"/>
                </a:lnTo>
                <a:lnTo>
                  <a:pt x="128052" y="118154"/>
                </a:lnTo>
                <a:lnTo>
                  <a:pt x="158843" y="118549"/>
                </a:lnTo>
                <a:lnTo>
                  <a:pt x="191401" y="119735"/>
                </a:lnTo>
                <a:lnTo>
                  <a:pt x="223982" y="118000"/>
                </a:lnTo>
                <a:lnTo>
                  <a:pt x="244347" y="110537"/>
                </a:lnTo>
                <a:lnTo>
                  <a:pt x="254845" y="98736"/>
                </a:lnTo>
                <a:lnTo>
                  <a:pt x="257822" y="83985"/>
                </a:lnTo>
                <a:lnTo>
                  <a:pt x="257822" y="0"/>
                </a:lnTo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661788" y="3869257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472" y="12230"/>
                </a:moveTo>
                <a:lnTo>
                  <a:pt x="24472" y="18986"/>
                </a:lnTo>
                <a:lnTo>
                  <a:pt x="18999" y="24460"/>
                </a:lnTo>
                <a:lnTo>
                  <a:pt x="12255" y="24460"/>
                </a:lnTo>
                <a:lnTo>
                  <a:pt x="5486" y="24460"/>
                </a:lnTo>
                <a:lnTo>
                  <a:pt x="0" y="18986"/>
                </a:lnTo>
                <a:lnTo>
                  <a:pt x="0" y="12230"/>
                </a:lnTo>
                <a:lnTo>
                  <a:pt x="0" y="5473"/>
                </a:lnTo>
                <a:lnTo>
                  <a:pt x="5486" y="0"/>
                </a:lnTo>
                <a:lnTo>
                  <a:pt x="12255" y="0"/>
                </a:lnTo>
                <a:lnTo>
                  <a:pt x="18999" y="0"/>
                </a:lnTo>
                <a:lnTo>
                  <a:pt x="24472" y="5473"/>
                </a:lnTo>
                <a:lnTo>
                  <a:pt x="24472" y="12230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686257" y="4457617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498" y="12230"/>
                </a:moveTo>
                <a:lnTo>
                  <a:pt x="24498" y="18986"/>
                </a:lnTo>
                <a:lnTo>
                  <a:pt x="18986" y="24460"/>
                </a:lnTo>
                <a:lnTo>
                  <a:pt x="12255" y="24460"/>
                </a:lnTo>
                <a:lnTo>
                  <a:pt x="5499" y="24460"/>
                </a:lnTo>
                <a:lnTo>
                  <a:pt x="0" y="18986"/>
                </a:lnTo>
                <a:lnTo>
                  <a:pt x="0" y="12230"/>
                </a:lnTo>
                <a:lnTo>
                  <a:pt x="0" y="5473"/>
                </a:lnTo>
                <a:lnTo>
                  <a:pt x="5499" y="0"/>
                </a:lnTo>
                <a:lnTo>
                  <a:pt x="12255" y="0"/>
                </a:lnTo>
                <a:lnTo>
                  <a:pt x="18986" y="0"/>
                </a:lnTo>
                <a:lnTo>
                  <a:pt x="24498" y="5473"/>
                </a:lnTo>
                <a:lnTo>
                  <a:pt x="24498" y="12230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018060" y="4409176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96888" y="48412"/>
                </a:moveTo>
                <a:lnTo>
                  <a:pt x="93079" y="67277"/>
                </a:lnTo>
                <a:lnTo>
                  <a:pt x="82694" y="82677"/>
                </a:lnTo>
                <a:lnTo>
                  <a:pt x="67297" y="93057"/>
                </a:lnTo>
                <a:lnTo>
                  <a:pt x="48450" y="96862"/>
                </a:lnTo>
                <a:lnTo>
                  <a:pt x="29596" y="93057"/>
                </a:lnTo>
                <a:lnTo>
                  <a:pt x="14195" y="82677"/>
                </a:lnTo>
                <a:lnTo>
                  <a:pt x="3809" y="67277"/>
                </a:lnTo>
                <a:lnTo>
                  <a:pt x="0" y="48412"/>
                </a:lnTo>
                <a:lnTo>
                  <a:pt x="3809" y="29569"/>
                </a:lnTo>
                <a:lnTo>
                  <a:pt x="14195" y="14181"/>
                </a:lnTo>
                <a:lnTo>
                  <a:pt x="29596" y="3805"/>
                </a:lnTo>
                <a:lnTo>
                  <a:pt x="48450" y="0"/>
                </a:lnTo>
                <a:lnTo>
                  <a:pt x="67297" y="3805"/>
                </a:lnTo>
                <a:lnTo>
                  <a:pt x="82694" y="14181"/>
                </a:lnTo>
                <a:lnTo>
                  <a:pt x="93079" y="29569"/>
                </a:lnTo>
                <a:lnTo>
                  <a:pt x="96888" y="48412"/>
                </a:lnTo>
                <a:close/>
              </a:path>
            </a:pathLst>
          </a:custGeom>
          <a:ln w="4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059308" y="380558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460" y="12242"/>
                </a:moveTo>
                <a:lnTo>
                  <a:pt x="24460" y="18986"/>
                </a:lnTo>
                <a:lnTo>
                  <a:pt x="18999" y="24485"/>
                </a:lnTo>
                <a:lnTo>
                  <a:pt x="12242" y="24485"/>
                </a:lnTo>
                <a:lnTo>
                  <a:pt x="5486" y="24485"/>
                </a:lnTo>
                <a:lnTo>
                  <a:pt x="0" y="18986"/>
                </a:lnTo>
                <a:lnTo>
                  <a:pt x="0" y="12242"/>
                </a:lnTo>
                <a:lnTo>
                  <a:pt x="0" y="5486"/>
                </a:lnTo>
                <a:lnTo>
                  <a:pt x="5486" y="0"/>
                </a:lnTo>
                <a:lnTo>
                  <a:pt x="12242" y="0"/>
                </a:lnTo>
                <a:lnTo>
                  <a:pt x="18999" y="0"/>
                </a:lnTo>
                <a:lnTo>
                  <a:pt x="24460" y="5486"/>
                </a:lnTo>
                <a:lnTo>
                  <a:pt x="24460" y="12242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445877" y="388924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472" y="12230"/>
                </a:moveTo>
                <a:lnTo>
                  <a:pt x="24472" y="18986"/>
                </a:lnTo>
                <a:lnTo>
                  <a:pt x="18986" y="24460"/>
                </a:lnTo>
                <a:lnTo>
                  <a:pt x="12217" y="24460"/>
                </a:lnTo>
                <a:lnTo>
                  <a:pt x="5473" y="24460"/>
                </a:lnTo>
                <a:lnTo>
                  <a:pt x="0" y="18986"/>
                </a:lnTo>
                <a:lnTo>
                  <a:pt x="0" y="12230"/>
                </a:lnTo>
                <a:lnTo>
                  <a:pt x="0" y="5473"/>
                </a:lnTo>
                <a:lnTo>
                  <a:pt x="5473" y="0"/>
                </a:lnTo>
                <a:lnTo>
                  <a:pt x="12217" y="0"/>
                </a:lnTo>
                <a:lnTo>
                  <a:pt x="18986" y="0"/>
                </a:lnTo>
                <a:lnTo>
                  <a:pt x="24472" y="5473"/>
                </a:lnTo>
                <a:lnTo>
                  <a:pt x="24472" y="12230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06971" y="446985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472" y="12230"/>
                </a:moveTo>
                <a:lnTo>
                  <a:pt x="24472" y="18986"/>
                </a:lnTo>
                <a:lnTo>
                  <a:pt x="18986" y="24447"/>
                </a:lnTo>
                <a:lnTo>
                  <a:pt x="12230" y="24447"/>
                </a:lnTo>
                <a:lnTo>
                  <a:pt x="5486" y="24447"/>
                </a:lnTo>
                <a:lnTo>
                  <a:pt x="0" y="18986"/>
                </a:lnTo>
                <a:lnTo>
                  <a:pt x="0" y="12230"/>
                </a:lnTo>
                <a:lnTo>
                  <a:pt x="0" y="5461"/>
                </a:lnTo>
                <a:lnTo>
                  <a:pt x="5486" y="0"/>
                </a:lnTo>
                <a:lnTo>
                  <a:pt x="12230" y="0"/>
                </a:lnTo>
                <a:lnTo>
                  <a:pt x="18986" y="0"/>
                </a:lnTo>
                <a:lnTo>
                  <a:pt x="24472" y="5461"/>
                </a:lnTo>
                <a:lnTo>
                  <a:pt x="24472" y="12230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09641" y="440074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3715" y="56845"/>
                </a:moveTo>
                <a:lnTo>
                  <a:pt x="109248" y="78986"/>
                </a:lnTo>
                <a:lnTo>
                  <a:pt x="97064" y="97062"/>
                </a:lnTo>
                <a:lnTo>
                  <a:pt x="78991" y="109248"/>
                </a:lnTo>
                <a:lnTo>
                  <a:pt x="56857" y="113715"/>
                </a:lnTo>
                <a:lnTo>
                  <a:pt x="34740" y="109248"/>
                </a:lnTo>
                <a:lnTo>
                  <a:pt x="16665" y="97062"/>
                </a:lnTo>
                <a:lnTo>
                  <a:pt x="4472" y="78986"/>
                </a:lnTo>
                <a:lnTo>
                  <a:pt x="0" y="56845"/>
                </a:lnTo>
                <a:lnTo>
                  <a:pt x="4472" y="34723"/>
                </a:lnTo>
                <a:lnTo>
                  <a:pt x="16665" y="16654"/>
                </a:lnTo>
                <a:lnTo>
                  <a:pt x="34740" y="4469"/>
                </a:lnTo>
                <a:lnTo>
                  <a:pt x="56857" y="0"/>
                </a:lnTo>
                <a:lnTo>
                  <a:pt x="78991" y="4469"/>
                </a:lnTo>
                <a:lnTo>
                  <a:pt x="97064" y="16654"/>
                </a:lnTo>
                <a:lnTo>
                  <a:pt x="109248" y="34723"/>
                </a:lnTo>
                <a:lnTo>
                  <a:pt x="113715" y="56845"/>
                </a:lnTo>
                <a:close/>
              </a:path>
            </a:pathLst>
          </a:custGeom>
          <a:ln w="4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49107" y="4440201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4810" y="17411"/>
                </a:moveTo>
                <a:lnTo>
                  <a:pt x="34810" y="27025"/>
                </a:lnTo>
                <a:lnTo>
                  <a:pt x="27000" y="34797"/>
                </a:lnTo>
                <a:lnTo>
                  <a:pt x="17398" y="34797"/>
                </a:lnTo>
                <a:lnTo>
                  <a:pt x="7785" y="34797"/>
                </a:lnTo>
                <a:lnTo>
                  <a:pt x="0" y="27025"/>
                </a:lnTo>
                <a:lnTo>
                  <a:pt x="0" y="17411"/>
                </a:lnTo>
                <a:lnTo>
                  <a:pt x="0" y="7797"/>
                </a:lnTo>
                <a:lnTo>
                  <a:pt x="7785" y="0"/>
                </a:lnTo>
                <a:lnTo>
                  <a:pt x="17398" y="0"/>
                </a:lnTo>
                <a:lnTo>
                  <a:pt x="27000" y="0"/>
                </a:lnTo>
                <a:lnTo>
                  <a:pt x="34810" y="7797"/>
                </a:lnTo>
                <a:lnTo>
                  <a:pt x="34810" y="17411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063619" y="4409186"/>
            <a:ext cx="3175" cy="31115"/>
          </a:xfrm>
          <a:custGeom>
            <a:avLst/>
            <a:gdLst/>
            <a:ahLst/>
            <a:cxnLst/>
            <a:rect l="l" t="t" r="r" b="b"/>
            <a:pathLst>
              <a:path w="3175" h="31114">
                <a:moveTo>
                  <a:pt x="2882" y="31013"/>
                </a:moveTo>
                <a:lnTo>
                  <a:pt x="0" y="31013"/>
                </a:lnTo>
                <a:lnTo>
                  <a:pt x="0" y="0"/>
                </a:lnTo>
                <a:lnTo>
                  <a:pt x="2882" y="0"/>
                </a:lnTo>
                <a:lnTo>
                  <a:pt x="2882" y="310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063619" y="4474997"/>
            <a:ext cx="3175" cy="31115"/>
          </a:xfrm>
          <a:custGeom>
            <a:avLst/>
            <a:gdLst/>
            <a:ahLst/>
            <a:cxnLst/>
            <a:rect l="l" t="t" r="r" b="b"/>
            <a:pathLst>
              <a:path w="3175" h="31114">
                <a:moveTo>
                  <a:pt x="2882" y="31051"/>
                </a:moveTo>
                <a:lnTo>
                  <a:pt x="0" y="31051"/>
                </a:lnTo>
                <a:lnTo>
                  <a:pt x="0" y="0"/>
                </a:lnTo>
                <a:lnTo>
                  <a:pt x="2882" y="0"/>
                </a:lnTo>
                <a:lnTo>
                  <a:pt x="2882" y="310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083913" y="4456188"/>
            <a:ext cx="31115" cy="3175"/>
          </a:xfrm>
          <a:custGeom>
            <a:avLst/>
            <a:gdLst/>
            <a:ahLst/>
            <a:cxnLst/>
            <a:rect l="l" t="t" r="r" b="b"/>
            <a:pathLst>
              <a:path w="31114" h="3175">
                <a:moveTo>
                  <a:pt x="0" y="0"/>
                </a:moveTo>
                <a:lnTo>
                  <a:pt x="31026" y="0"/>
                </a:lnTo>
                <a:lnTo>
                  <a:pt x="31026" y="2844"/>
                </a:lnTo>
                <a:lnTo>
                  <a:pt x="0" y="284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018064" y="4456188"/>
            <a:ext cx="31115" cy="3175"/>
          </a:xfrm>
          <a:custGeom>
            <a:avLst/>
            <a:gdLst/>
            <a:ahLst/>
            <a:cxnLst/>
            <a:rect l="l" t="t" r="r" b="b"/>
            <a:pathLst>
              <a:path w="31114" h="3175">
                <a:moveTo>
                  <a:pt x="0" y="0"/>
                </a:moveTo>
                <a:lnTo>
                  <a:pt x="31026" y="0"/>
                </a:lnTo>
                <a:lnTo>
                  <a:pt x="31026" y="2844"/>
                </a:lnTo>
                <a:lnTo>
                  <a:pt x="0" y="284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695113" y="422310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1777" y="50863"/>
                </a:moveTo>
                <a:lnTo>
                  <a:pt x="97776" y="70673"/>
                </a:lnTo>
                <a:lnTo>
                  <a:pt x="86868" y="86853"/>
                </a:lnTo>
                <a:lnTo>
                  <a:pt x="70691" y="97764"/>
                </a:lnTo>
                <a:lnTo>
                  <a:pt x="50888" y="101765"/>
                </a:lnTo>
                <a:lnTo>
                  <a:pt x="31091" y="97764"/>
                </a:lnTo>
                <a:lnTo>
                  <a:pt x="14914" y="86853"/>
                </a:lnTo>
                <a:lnTo>
                  <a:pt x="4002" y="70673"/>
                </a:lnTo>
                <a:lnTo>
                  <a:pt x="0" y="50863"/>
                </a:lnTo>
                <a:lnTo>
                  <a:pt x="4002" y="31064"/>
                </a:lnTo>
                <a:lnTo>
                  <a:pt x="14914" y="14897"/>
                </a:lnTo>
                <a:lnTo>
                  <a:pt x="31091" y="3996"/>
                </a:lnTo>
                <a:lnTo>
                  <a:pt x="50888" y="0"/>
                </a:lnTo>
                <a:lnTo>
                  <a:pt x="70691" y="3996"/>
                </a:lnTo>
                <a:lnTo>
                  <a:pt x="86868" y="14897"/>
                </a:lnTo>
                <a:lnTo>
                  <a:pt x="97776" y="31064"/>
                </a:lnTo>
                <a:lnTo>
                  <a:pt x="101777" y="50863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66468" y="4193766"/>
            <a:ext cx="160020" cy="160020"/>
          </a:xfrm>
          <a:custGeom>
            <a:avLst/>
            <a:gdLst/>
            <a:ahLst/>
            <a:cxnLst/>
            <a:rect l="l" t="t" r="r" b="b"/>
            <a:pathLst>
              <a:path w="160020" h="160020">
                <a:moveTo>
                  <a:pt x="159753" y="79857"/>
                </a:moveTo>
                <a:lnTo>
                  <a:pt x="153472" y="110946"/>
                </a:lnTo>
                <a:lnTo>
                  <a:pt x="136350" y="136324"/>
                </a:lnTo>
                <a:lnTo>
                  <a:pt x="110965" y="153431"/>
                </a:lnTo>
                <a:lnTo>
                  <a:pt x="79895" y="159702"/>
                </a:lnTo>
                <a:lnTo>
                  <a:pt x="48815" y="153431"/>
                </a:lnTo>
                <a:lnTo>
                  <a:pt x="23417" y="136324"/>
                </a:lnTo>
                <a:lnTo>
                  <a:pt x="6284" y="110946"/>
                </a:lnTo>
                <a:lnTo>
                  <a:pt x="0" y="79857"/>
                </a:lnTo>
                <a:lnTo>
                  <a:pt x="6284" y="48777"/>
                </a:lnTo>
                <a:lnTo>
                  <a:pt x="23417" y="23393"/>
                </a:lnTo>
                <a:lnTo>
                  <a:pt x="48815" y="6276"/>
                </a:lnTo>
                <a:lnTo>
                  <a:pt x="79895" y="0"/>
                </a:lnTo>
                <a:lnTo>
                  <a:pt x="110965" y="6276"/>
                </a:lnTo>
                <a:lnTo>
                  <a:pt x="136350" y="23393"/>
                </a:lnTo>
                <a:lnTo>
                  <a:pt x="153472" y="48777"/>
                </a:lnTo>
                <a:lnTo>
                  <a:pt x="159753" y="79857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759137" y="4223903"/>
            <a:ext cx="10795" cy="29209"/>
          </a:xfrm>
          <a:custGeom>
            <a:avLst/>
            <a:gdLst/>
            <a:ahLst/>
            <a:cxnLst/>
            <a:rect l="l" t="t" r="r" b="b"/>
            <a:pathLst>
              <a:path w="10795" h="29210">
                <a:moveTo>
                  <a:pt x="0" y="0"/>
                </a:moveTo>
                <a:lnTo>
                  <a:pt x="0" y="24320"/>
                </a:lnTo>
                <a:lnTo>
                  <a:pt x="5245" y="29057"/>
                </a:lnTo>
                <a:lnTo>
                  <a:pt x="10502" y="24320"/>
                </a:lnTo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753453" y="4228368"/>
            <a:ext cx="32384" cy="57785"/>
          </a:xfrm>
          <a:custGeom>
            <a:avLst/>
            <a:gdLst/>
            <a:ahLst/>
            <a:cxnLst/>
            <a:rect l="l" t="t" r="r" b="b"/>
            <a:pathLst>
              <a:path w="32385" h="57785">
                <a:moveTo>
                  <a:pt x="15047" y="0"/>
                </a:moveTo>
                <a:lnTo>
                  <a:pt x="15435" y="3696"/>
                </a:lnTo>
                <a:lnTo>
                  <a:pt x="15243" y="11901"/>
                </a:lnTo>
                <a:lnTo>
                  <a:pt x="14953" y="21490"/>
                </a:lnTo>
                <a:lnTo>
                  <a:pt x="15047" y="29337"/>
                </a:lnTo>
                <a:lnTo>
                  <a:pt x="3658" y="32698"/>
                </a:lnTo>
                <a:lnTo>
                  <a:pt x="0" y="40671"/>
                </a:lnTo>
                <a:lnTo>
                  <a:pt x="2630" y="49750"/>
                </a:lnTo>
                <a:lnTo>
                  <a:pt x="10107" y="56426"/>
                </a:lnTo>
                <a:lnTo>
                  <a:pt x="20790" y="57658"/>
                </a:lnTo>
                <a:lnTo>
                  <a:pt x="29714" y="52930"/>
                </a:lnTo>
                <a:lnTo>
                  <a:pt x="32054" y="43178"/>
                </a:lnTo>
                <a:lnTo>
                  <a:pt x="22985" y="29337"/>
                </a:lnTo>
                <a:lnTo>
                  <a:pt x="22985" y="4889"/>
                </a:lnTo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338880" y="393685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1815" y="50863"/>
                </a:moveTo>
                <a:lnTo>
                  <a:pt x="97809" y="70671"/>
                </a:lnTo>
                <a:lnTo>
                  <a:pt x="86890" y="86847"/>
                </a:lnTo>
                <a:lnTo>
                  <a:pt x="70708" y="97753"/>
                </a:lnTo>
                <a:lnTo>
                  <a:pt x="50914" y="101752"/>
                </a:lnTo>
                <a:lnTo>
                  <a:pt x="31102" y="97753"/>
                </a:lnTo>
                <a:lnTo>
                  <a:pt x="14917" y="86847"/>
                </a:lnTo>
                <a:lnTo>
                  <a:pt x="4003" y="70671"/>
                </a:lnTo>
                <a:lnTo>
                  <a:pt x="0" y="50863"/>
                </a:lnTo>
                <a:lnTo>
                  <a:pt x="4003" y="31059"/>
                </a:lnTo>
                <a:lnTo>
                  <a:pt x="14917" y="14892"/>
                </a:lnTo>
                <a:lnTo>
                  <a:pt x="31102" y="3995"/>
                </a:lnTo>
                <a:lnTo>
                  <a:pt x="50914" y="0"/>
                </a:lnTo>
                <a:lnTo>
                  <a:pt x="70708" y="3995"/>
                </a:lnTo>
                <a:lnTo>
                  <a:pt x="86890" y="14892"/>
                </a:lnTo>
                <a:lnTo>
                  <a:pt x="97809" y="31059"/>
                </a:lnTo>
                <a:lnTo>
                  <a:pt x="101815" y="50863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310276" y="3907521"/>
            <a:ext cx="160020" cy="160020"/>
          </a:xfrm>
          <a:custGeom>
            <a:avLst/>
            <a:gdLst/>
            <a:ahLst/>
            <a:cxnLst/>
            <a:rect l="l" t="t" r="r" b="b"/>
            <a:pathLst>
              <a:path w="160020" h="160020">
                <a:moveTo>
                  <a:pt x="159715" y="79844"/>
                </a:moveTo>
                <a:lnTo>
                  <a:pt x="153440" y="110932"/>
                </a:lnTo>
                <a:lnTo>
                  <a:pt x="136326" y="136320"/>
                </a:lnTo>
                <a:lnTo>
                  <a:pt x="110943" y="153438"/>
                </a:lnTo>
                <a:lnTo>
                  <a:pt x="79857" y="159715"/>
                </a:lnTo>
                <a:lnTo>
                  <a:pt x="48788" y="153438"/>
                </a:lnTo>
                <a:lnTo>
                  <a:pt x="23402" y="136320"/>
                </a:lnTo>
                <a:lnTo>
                  <a:pt x="6280" y="110932"/>
                </a:lnTo>
                <a:lnTo>
                  <a:pt x="0" y="79844"/>
                </a:lnTo>
                <a:lnTo>
                  <a:pt x="6280" y="48766"/>
                </a:lnTo>
                <a:lnTo>
                  <a:pt x="23402" y="23387"/>
                </a:lnTo>
                <a:lnTo>
                  <a:pt x="48788" y="6274"/>
                </a:lnTo>
                <a:lnTo>
                  <a:pt x="79857" y="0"/>
                </a:lnTo>
                <a:lnTo>
                  <a:pt x="110943" y="6274"/>
                </a:lnTo>
                <a:lnTo>
                  <a:pt x="136326" y="23387"/>
                </a:lnTo>
                <a:lnTo>
                  <a:pt x="153440" y="48766"/>
                </a:lnTo>
                <a:lnTo>
                  <a:pt x="159715" y="79844"/>
                </a:lnTo>
                <a:close/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356992" y="3937718"/>
            <a:ext cx="36830" cy="45085"/>
          </a:xfrm>
          <a:custGeom>
            <a:avLst/>
            <a:gdLst/>
            <a:ahLst/>
            <a:cxnLst/>
            <a:rect l="l" t="t" r="r" b="b"/>
            <a:pathLst>
              <a:path w="36829" h="45085">
                <a:moveTo>
                  <a:pt x="0" y="11112"/>
                </a:moveTo>
                <a:lnTo>
                  <a:pt x="0" y="43497"/>
                </a:lnTo>
                <a:lnTo>
                  <a:pt x="17211" y="44750"/>
                </a:lnTo>
                <a:lnTo>
                  <a:pt x="26723" y="44992"/>
                </a:lnTo>
                <a:lnTo>
                  <a:pt x="31936" y="44069"/>
                </a:lnTo>
                <a:lnTo>
                  <a:pt x="36245" y="41821"/>
                </a:lnTo>
                <a:lnTo>
                  <a:pt x="36245" y="0"/>
                </a:lnTo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348251" y="3981170"/>
            <a:ext cx="48895" cy="46355"/>
          </a:xfrm>
          <a:custGeom>
            <a:avLst/>
            <a:gdLst/>
            <a:ahLst/>
            <a:cxnLst/>
            <a:rect l="l" t="t" r="r" b="b"/>
            <a:pathLst>
              <a:path w="48895" h="46354">
                <a:moveTo>
                  <a:pt x="21069" y="0"/>
                </a:moveTo>
                <a:lnTo>
                  <a:pt x="21021" y="2720"/>
                </a:lnTo>
                <a:lnTo>
                  <a:pt x="20950" y="2293"/>
                </a:lnTo>
                <a:lnTo>
                  <a:pt x="20938" y="2155"/>
                </a:lnTo>
                <a:lnTo>
                  <a:pt x="21069" y="5740"/>
                </a:lnTo>
                <a:lnTo>
                  <a:pt x="2502" y="13915"/>
                </a:lnTo>
                <a:lnTo>
                  <a:pt x="0" y="26506"/>
                </a:lnTo>
                <a:lnTo>
                  <a:pt x="7574" y="38728"/>
                </a:lnTo>
                <a:lnTo>
                  <a:pt x="19240" y="45796"/>
                </a:lnTo>
                <a:lnTo>
                  <a:pt x="36093" y="43686"/>
                </a:lnTo>
                <a:lnTo>
                  <a:pt x="48142" y="32631"/>
                </a:lnTo>
                <a:lnTo>
                  <a:pt x="48576" y="18144"/>
                </a:lnTo>
                <a:lnTo>
                  <a:pt x="30581" y="5740"/>
                </a:lnTo>
                <a:lnTo>
                  <a:pt x="30581" y="635"/>
                </a:lnTo>
              </a:path>
            </a:pathLst>
          </a:custGeom>
          <a:ln w="70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646932" y="4174464"/>
            <a:ext cx="200660" cy="198755"/>
          </a:xfrm>
          <a:custGeom>
            <a:avLst/>
            <a:gdLst/>
            <a:ahLst/>
            <a:cxnLst/>
            <a:rect l="l" t="t" r="r" b="b"/>
            <a:pathLst>
              <a:path w="200660" h="198754">
                <a:moveTo>
                  <a:pt x="200545" y="198323"/>
                </a:moveTo>
                <a:lnTo>
                  <a:pt x="0" y="198323"/>
                </a:lnTo>
                <a:lnTo>
                  <a:pt x="0" y="0"/>
                </a:lnTo>
                <a:lnTo>
                  <a:pt x="200545" y="0"/>
                </a:lnTo>
                <a:lnTo>
                  <a:pt x="200545" y="19832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971264" y="4359872"/>
            <a:ext cx="200660" cy="198755"/>
          </a:xfrm>
          <a:custGeom>
            <a:avLst/>
            <a:gdLst/>
            <a:ahLst/>
            <a:cxnLst/>
            <a:rect l="l" t="t" r="r" b="b"/>
            <a:pathLst>
              <a:path w="200660" h="198754">
                <a:moveTo>
                  <a:pt x="200545" y="198323"/>
                </a:moveTo>
                <a:lnTo>
                  <a:pt x="0" y="198323"/>
                </a:lnTo>
                <a:lnTo>
                  <a:pt x="0" y="0"/>
                </a:lnTo>
                <a:lnTo>
                  <a:pt x="200545" y="0"/>
                </a:lnTo>
                <a:lnTo>
                  <a:pt x="200545" y="19832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294314" y="3893706"/>
            <a:ext cx="187960" cy="182880"/>
          </a:xfrm>
          <a:custGeom>
            <a:avLst/>
            <a:gdLst/>
            <a:ahLst/>
            <a:cxnLst/>
            <a:rect l="l" t="t" r="r" b="b"/>
            <a:pathLst>
              <a:path w="187960" h="182879">
                <a:moveTo>
                  <a:pt x="187947" y="182473"/>
                </a:moveTo>
                <a:lnTo>
                  <a:pt x="0" y="182473"/>
                </a:lnTo>
                <a:lnTo>
                  <a:pt x="0" y="0"/>
                </a:lnTo>
                <a:lnTo>
                  <a:pt x="187947" y="0"/>
                </a:lnTo>
                <a:lnTo>
                  <a:pt x="187947" y="182473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055313" y="4003263"/>
            <a:ext cx="124244" cy="1953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689296" y="7277541"/>
            <a:ext cx="565150" cy="452120"/>
          </a:xfrm>
          <a:custGeom>
            <a:avLst/>
            <a:gdLst/>
            <a:ahLst/>
            <a:cxnLst/>
            <a:rect l="l" t="t" r="r" b="b"/>
            <a:pathLst>
              <a:path w="565150" h="452120">
                <a:moveTo>
                  <a:pt x="168947" y="25119"/>
                </a:moveTo>
                <a:lnTo>
                  <a:pt x="86155" y="59658"/>
                </a:lnTo>
                <a:lnTo>
                  <a:pt x="41247" y="92116"/>
                </a:lnTo>
                <a:lnTo>
                  <a:pt x="18644" y="141346"/>
                </a:lnTo>
                <a:lnTo>
                  <a:pt x="2768" y="226198"/>
                </a:lnTo>
                <a:lnTo>
                  <a:pt x="0" y="268026"/>
                </a:lnTo>
                <a:lnTo>
                  <a:pt x="5607" y="306549"/>
                </a:lnTo>
                <a:lnTo>
                  <a:pt x="40843" y="372154"/>
                </a:lnTo>
                <a:lnTo>
                  <a:pt x="69916" y="398474"/>
                </a:lnTo>
                <a:lnTo>
                  <a:pt x="106258" y="419963"/>
                </a:lnTo>
                <a:lnTo>
                  <a:pt x="149590" y="436241"/>
                </a:lnTo>
                <a:lnTo>
                  <a:pt x="199637" y="446925"/>
                </a:lnTo>
                <a:lnTo>
                  <a:pt x="256120" y="451636"/>
                </a:lnTo>
                <a:lnTo>
                  <a:pt x="304937" y="449563"/>
                </a:lnTo>
                <a:lnTo>
                  <a:pt x="351512" y="441080"/>
                </a:lnTo>
                <a:lnTo>
                  <a:pt x="395193" y="426783"/>
                </a:lnTo>
                <a:lnTo>
                  <a:pt x="435326" y="407269"/>
                </a:lnTo>
                <a:lnTo>
                  <a:pt x="471260" y="383133"/>
                </a:lnTo>
                <a:lnTo>
                  <a:pt x="502340" y="354971"/>
                </a:lnTo>
                <a:lnTo>
                  <a:pt x="527914" y="323380"/>
                </a:lnTo>
                <a:lnTo>
                  <a:pt x="547330" y="288954"/>
                </a:lnTo>
                <a:lnTo>
                  <a:pt x="559935" y="252291"/>
                </a:lnTo>
                <a:lnTo>
                  <a:pt x="565075" y="213986"/>
                </a:lnTo>
                <a:lnTo>
                  <a:pt x="562099" y="174635"/>
                </a:lnTo>
                <a:lnTo>
                  <a:pt x="550354" y="134834"/>
                </a:lnTo>
                <a:lnTo>
                  <a:pt x="526288" y="91934"/>
                </a:lnTo>
                <a:lnTo>
                  <a:pt x="494474" y="58281"/>
                </a:lnTo>
                <a:lnTo>
                  <a:pt x="456645" y="33068"/>
                </a:lnTo>
                <a:lnTo>
                  <a:pt x="414533" y="15488"/>
                </a:lnTo>
                <a:lnTo>
                  <a:pt x="369871" y="4734"/>
                </a:lnTo>
                <a:lnTo>
                  <a:pt x="324391" y="0"/>
                </a:lnTo>
                <a:lnTo>
                  <a:pt x="279826" y="478"/>
                </a:lnTo>
                <a:lnTo>
                  <a:pt x="237908" y="5362"/>
                </a:lnTo>
                <a:lnTo>
                  <a:pt x="200371" y="13844"/>
                </a:lnTo>
                <a:lnTo>
                  <a:pt x="168947" y="251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89296" y="7280322"/>
            <a:ext cx="565150" cy="452120"/>
          </a:xfrm>
          <a:custGeom>
            <a:avLst/>
            <a:gdLst/>
            <a:ahLst/>
            <a:cxnLst/>
            <a:rect l="l" t="t" r="r" b="b"/>
            <a:pathLst>
              <a:path w="565150" h="452120">
                <a:moveTo>
                  <a:pt x="168947" y="25103"/>
                </a:moveTo>
                <a:lnTo>
                  <a:pt x="86155" y="59650"/>
                </a:lnTo>
                <a:lnTo>
                  <a:pt x="41247" y="92113"/>
                </a:lnTo>
                <a:lnTo>
                  <a:pt x="18644" y="141348"/>
                </a:lnTo>
                <a:lnTo>
                  <a:pt x="2768" y="226208"/>
                </a:lnTo>
                <a:lnTo>
                  <a:pt x="0" y="268029"/>
                </a:lnTo>
                <a:lnTo>
                  <a:pt x="5607" y="306547"/>
                </a:lnTo>
                <a:lnTo>
                  <a:pt x="40843" y="372147"/>
                </a:lnTo>
                <a:lnTo>
                  <a:pt x="69916" y="398466"/>
                </a:lnTo>
                <a:lnTo>
                  <a:pt x="106258" y="419954"/>
                </a:lnTo>
                <a:lnTo>
                  <a:pt x="149590" y="436231"/>
                </a:lnTo>
                <a:lnTo>
                  <a:pt x="199637" y="446913"/>
                </a:lnTo>
                <a:lnTo>
                  <a:pt x="256120" y="451620"/>
                </a:lnTo>
                <a:lnTo>
                  <a:pt x="304937" y="449553"/>
                </a:lnTo>
                <a:lnTo>
                  <a:pt x="351512" y="441074"/>
                </a:lnTo>
                <a:lnTo>
                  <a:pt x="395193" y="426780"/>
                </a:lnTo>
                <a:lnTo>
                  <a:pt x="435326" y="407268"/>
                </a:lnTo>
                <a:lnTo>
                  <a:pt x="471260" y="383133"/>
                </a:lnTo>
                <a:lnTo>
                  <a:pt x="502340" y="354972"/>
                </a:lnTo>
                <a:lnTo>
                  <a:pt x="527914" y="323380"/>
                </a:lnTo>
                <a:lnTo>
                  <a:pt x="547330" y="288954"/>
                </a:lnTo>
                <a:lnTo>
                  <a:pt x="559935" y="252290"/>
                </a:lnTo>
                <a:lnTo>
                  <a:pt x="565075" y="213984"/>
                </a:lnTo>
                <a:lnTo>
                  <a:pt x="562099" y="174633"/>
                </a:lnTo>
                <a:lnTo>
                  <a:pt x="550354" y="134831"/>
                </a:lnTo>
                <a:lnTo>
                  <a:pt x="526288" y="91932"/>
                </a:lnTo>
                <a:lnTo>
                  <a:pt x="494474" y="58279"/>
                </a:lnTo>
                <a:lnTo>
                  <a:pt x="456645" y="33067"/>
                </a:lnTo>
                <a:lnTo>
                  <a:pt x="414533" y="15488"/>
                </a:lnTo>
                <a:lnTo>
                  <a:pt x="369871" y="4734"/>
                </a:lnTo>
                <a:lnTo>
                  <a:pt x="324391" y="0"/>
                </a:lnTo>
                <a:lnTo>
                  <a:pt x="279826" y="476"/>
                </a:lnTo>
                <a:lnTo>
                  <a:pt x="237908" y="5357"/>
                </a:lnTo>
                <a:lnTo>
                  <a:pt x="200371" y="13835"/>
                </a:lnTo>
                <a:lnTo>
                  <a:pt x="168947" y="2510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731454" y="7300807"/>
            <a:ext cx="487045" cy="379095"/>
          </a:xfrm>
          <a:custGeom>
            <a:avLst/>
            <a:gdLst/>
            <a:ahLst/>
            <a:cxnLst/>
            <a:rect l="l" t="t" r="r" b="b"/>
            <a:pathLst>
              <a:path w="487044" h="379095">
                <a:moveTo>
                  <a:pt x="144449" y="21419"/>
                </a:moveTo>
                <a:lnTo>
                  <a:pt x="68462" y="57339"/>
                </a:lnTo>
                <a:lnTo>
                  <a:pt x="28086" y="86948"/>
                </a:lnTo>
                <a:lnTo>
                  <a:pt x="9779" y="126114"/>
                </a:lnTo>
                <a:lnTo>
                  <a:pt x="0" y="190710"/>
                </a:lnTo>
                <a:lnTo>
                  <a:pt x="385" y="227858"/>
                </a:lnTo>
                <a:lnTo>
                  <a:pt x="10506" y="264991"/>
                </a:lnTo>
                <a:lnTo>
                  <a:pt x="30550" y="300061"/>
                </a:lnTo>
                <a:lnTo>
                  <a:pt x="60703" y="331019"/>
                </a:lnTo>
                <a:lnTo>
                  <a:pt x="101153" y="355817"/>
                </a:lnTo>
                <a:lnTo>
                  <a:pt x="152086" y="372404"/>
                </a:lnTo>
                <a:lnTo>
                  <a:pt x="213690" y="378733"/>
                </a:lnTo>
                <a:lnTo>
                  <a:pt x="261107" y="375235"/>
                </a:lnTo>
                <a:lnTo>
                  <a:pt x="307324" y="364526"/>
                </a:lnTo>
                <a:lnTo>
                  <a:pt x="351025" y="347395"/>
                </a:lnTo>
                <a:lnTo>
                  <a:pt x="390894" y="324628"/>
                </a:lnTo>
                <a:lnTo>
                  <a:pt x="425616" y="297013"/>
                </a:lnTo>
                <a:lnTo>
                  <a:pt x="453875" y="265338"/>
                </a:lnTo>
                <a:lnTo>
                  <a:pt x="474356" y="230391"/>
                </a:lnTo>
                <a:lnTo>
                  <a:pt x="485742" y="192958"/>
                </a:lnTo>
                <a:lnTo>
                  <a:pt x="486719" y="153827"/>
                </a:lnTo>
                <a:lnTo>
                  <a:pt x="475970" y="113786"/>
                </a:lnTo>
                <a:lnTo>
                  <a:pt x="448703" y="69889"/>
                </a:lnTo>
                <a:lnTo>
                  <a:pt x="411504" y="37889"/>
                </a:lnTo>
                <a:lnTo>
                  <a:pt x="367315" y="16458"/>
                </a:lnTo>
                <a:lnTo>
                  <a:pt x="319077" y="4271"/>
                </a:lnTo>
                <a:lnTo>
                  <a:pt x="269731" y="0"/>
                </a:lnTo>
                <a:lnTo>
                  <a:pt x="222217" y="2318"/>
                </a:lnTo>
                <a:lnTo>
                  <a:pt x="179476" y="9900"/>
                </a:lnTo>
                <a:lnTo>
                  <a:pt x="144449" y="214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735189" y="7377853"/>
            <a:ext cx="468630" cy="215900"/>
          </a:xfrm>
          <a:custGeom>
            <a:avLst/>
            <a:gdLst/>
            <a:ahLst/>
            <a:cxnLst/>
            <a:rect l="l" t="t" r="r" b="b"/>
            <a:pathLst>
              <a:path w="468630" h="215900">
                <a:moveTo>
                  <a:pt x="37465" y="23461"/>
                </a:moveTo>
                <a:lnTo>
                  <a:pt x="80379" y="6926"/>
                </a:lnTo>
                <a:lnTo>
                  <a:pt x="110882" y="0"/>
                </a:lnTo>
                <a:lnTo>
                  <a:pt x="143555" y="1410"/>
                </a:lnTo>
                <a:lnTo>
                  <a:pt x="192977" y="9885"/>
                </a:lnTo>
                <a:lnTo>
                  <a:pt x="247411" y="22141"/>
                </a:lnTo>
                <a:lnTo>
                  <a:pt x="292650" y="34399"/>
                </a:lnTo>
                <a:lnTo>
                  <a:pt x="339588" y="44614"/>
                </a:lnTo>
                <a:lnTo>
                  <a:pt x="399123" y="50741"/>
                </a:lnTo>
                <a:lnTo>
                  <a:pt x="431235" y="50826"/>
                </a:lnTo>
                <a:lnTo>
                  <a:pt x="448277" y="51423"/>
                </a:lnTo>
                <a:lnTo>
                  <a:pt x="455954" y="53045"/>
                </a:lnTo>
                <a:lnTo>
                  <a:pt x="459969" y="56202"/>
                </a:lnTo>
                <a:lnTo>
                  <a:pt x="464687" y="66397"/>
                </a:lnTo>
                <a:lnTo>
                  <a:pt x="468475" y="86728"/>
                </a:lnTo>
                <a:lnTo>
                  <a:pt x="468009" y="114043"/>
                </a:lnTo>
                <a:lnTo>
                  <a:pt x="459969" y="145191"/>
                </a:lnTo>
                <a:lnTo>
                  <a:pt x="455407" y="167338"/>
                </a:lnTo>
                <a:lnTo>
                  <a:pt x="450765" y="179355"/>
                </a:lnTo>
                <a:lnTo>
                  <a:pt x="443231" y="185412"/>
                </a:lnTo>
                <a:lnTo>
                  <a:pt x="429997" y="189679"/>
                </a:lnTo>
                <a:lnTo>
                  <a:pt x="396637" y="204022"/>
                </a:lnTo>
                <a:lnTo>
                  <a:pt x="377667" y="211512"/>
                </a:lnTo>
                <a:lnTo>
                  <a:pt x="366021" y="214584"/>
                </a:lnTo>
                <a:lnTo>
                  <a:pt x="354635" y="215676"/>
                </a:lnTo>
                <a:lnTo>
                  <a:pt x="338027" y="215154"/>
                </a:lnTo>
                <a:lnTo>
                  <a:pt x="317167" y="212234"/>
                </a:lnTo>
                <a:lnTo>
                  <a:pt x="294606" y="207714"/>
                </a:lnTo>
                <a:lnTo>
                  <a:pt x="272898" y="202391"/>
                </a:lnTo>
                <a:lnTo>
                  <a:pt x="241865" y="193374"/>
                </a:lnTo>
                <a:lnTo>
                  <a:pt x="196953" y="181287"/>
                </a:lnTo>
                <a:lnTo>
                  <a:pt x="149148" y="172263"/>
                </a:lnTo>
                <a:lnTo>
                  <a:pt x="109436" y="172432"/>
                </a:lnTo>
                <a:lnTo>
                  <a:pt x="101239" y="174475"/>
                </a:lnTo>
                <a:lnTo>
                  <a:pt x="94912" y="175156"/>
                </a:lnTo>
                <a:lnTo>
                  <a:pt x="55906" y="168773"/>
                </a:lnTo>
                <a:lnTo>
                  <a:pt x="16830" y="160434"/>
                </a:lnTo>
                <a:lnTo>
                  <a:pt x="0" y="140067"/>
                </a:lnTo>
                <a:lnTo>
                  <a:pt x="1372" y="118317"/>
                </a:lnTo>
                <a:lnTo>
                  <a:pt x="6381" y="89625"/>
                </a:lnTo>
                <a:lnTo>
                  <a:pt x="15737" y="62055"/>
                </a:lnTo>
                <a:lnTo>
                  <a:pt x="26934" y="38902"/>
                </a:lnTo>
                <a:lnTo>
                  <a:pt x="37465" y="2346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737643" y="7494939"/>
            <a:ext cx="440690" cy="67945"/>
          </a:xfrm>
          <a:custGeom>
            <a:avLst/>
            <a:gdLst/>
            <a:ahLst/>
            <a:cxnLst/>
            <a:rect l="l" t="t" r="r" b="b"/>
            <a:pathLst>
              <a:path w="440689" h="67945">
                <a:moveTo>
                  <a:pt x="0" y="28967"/>
                </a:moveTo>
                <a:lnTo>
                  <a:pt x="39014" y="11268"/>
                </a:lnTo>
                <a:lnTo>
                  <a:pt x="63039" y="2478"/>
                </a:lnTo>
                <a:lnTo>
                  <a:pt x="81992" y="0"/>
                </a:lnTo>
                <a:lnTo>
                  <a:pt x="105791" y="1231"/>
                </a:lnTo>
                <a:lnTo>
                  <a:pt x="137721" y="5139"/>
                </a:lnTo>
                <a:lnTo>
                  <a:pt x="172762" y="11737"/>
                </a:lnTo>
                <a:lnTo>
                  <a:pt x="208373" y="20015"/>
                </a:lnTo>
                <a:lnTo>
                  <a:pt x="242011" y="28967"/>
                </a:lnTo>
                <a:lnTo>
                  <a:pt x="287475" y="38289"/>
                </a:lnTo>
                <a:lnTo>
                  <a:pt x="345549" y="46449"/>
                </a:lnTo>
                <a:lnTo>
                  <a:pt x="399225" y="52085"/>
                </a:lnTo>
                <a:lnTo>
                  <a:pt x="431495" y="53834"/>
                </a:lnTo>
                <a:lnTo>
                  <a:pt x="437719" y="52438"/>
                </a:lnTo>
                <a:lnTo>
                  <a:pt x="440331" y="53432"/>
                </a:lnTo>
                <a:lnTo>
                  <a:pt x="439814" y="58129"/>
                </a:lnTo>
                <a:lnTo>
                  <a:pt x="436651" y="67842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775607" y="7509970"/>
            <a:ext cx="97790" cy="29845"/>
          </a:xfrm>
          <a:custGeom>
            <a:avLst/>
            <a:gdLst/>
            <a:ahLst/>
            <a:cxnLst/>
            <a:rect l="l" t="t" r="r" b="b"/>
            <a:pathLst>
              <a:path w="97789" h="29845">
                <a:moveTo>
                  <a:pt x="0" y="19405"/>
                </a:moveTo>
                <a:lnTo>
                  <a:pt x="10300" y="9970"/>
                </a:lnTo>
                <a:lnTo>
                  <a:pt x="21112" y="5126"/>
                </a:lnTo>
                <a:lnTo>
                  <a:pt x="39074" y="3341"/>
                </a:lnTo>
                <a:lnTo>
                  <a:pt x="70827" y="3086"/>
                </a:lnTo>
                <a:lnTo>
                  <a:pt x="84531" y="134"/>
                </a:lnTo>
                <a:lnTo>
                  <a:pt x="91876" y="0"/>
                </a:lnTo>
                <a:lnTo>
                  <a:pt x="95361" y="3446"/>
                </a:lnTo>
                <a:lnTo>
                  <a:pt x="97485" y="11239"/>
                </a:lnTo>
                <a:lnTo>
                  <a:pt x="97485" y="29718"/>
                </a:lnTo>
                <a:lnTo>
                  <a:pt x="61747" y="29718"/>
                </a:lnTo>
                <a:lnTo>
                  <a:pt x="55742" y="29567"/>
                </a:lnTo>
                <a:lnTo>
                  <a:pt x="50863" y="28965"/>
                </a:lnTo>
                <a:lnTo>
                  <a:pt x="45070" y="27682"/>
                </a:lnTo>
                <a:lnTo>
                  <a:pt x="36322" y="25488"/>
                </a:lnTo>
                <a:lnTo>
                  <a:pt x="25799" y="23257"/>
                </a:lnTo>
                <a:lnTo>
                  <a:pt x="16122" y="21756"/>
                </a:lnTo>
                <a:lnTo>
                  <a:pt x="7464" y="20600"/>
                </a:lnTo>
                <a:lnTo>
                  <a:pt x="0" y="1940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044634" y="7549630"/>
            <a:ext cx="99695" cy="32384"/>
          </a:xfrm>
          <a:custGeom>
            <a:avLst/>
            <a:gdLst/>
            <a:ahLst/>
            <a:cxnLst/>
            <a:rect l="l" t="t" r="r" b="b"/>
            <a:pathLst>
              <a:path w="99694" h="32384">
                <a:moveTo>
                  <a:pt x="99669" y="13144"/>
                </a:moveTo>
                <a:lnTo>
                  <a:pt x="79046" y="24142"/>
                </a:lnTo>
                <a:lnTo>
                  <a:pt x="66371" y="29692"/>
                </a:lnTo>
                <a:lnTo>
                  <a:pt x="56423" y="31489"/>
                </a:lnTo>
                <a:lnTo>
                  <a:pt x="43980" y="31229"/>
                </a:lnTo>
                <a:lnTo>
                  <a:pt x="20496" y="32249"/>
                </a:lnTo>
                <a:lnTo>
                  <a:pt x="8129" y="31392"/>
                </a:lnTo>
                <a:lnTo>
                  <a:pt x="2794" y="27580"/>
                </a:lnTo>
                <a:lnTo>
                  <a:pt x="406" y="19735"/>
                </a:lnTo>
                <a:lnTo>
                  <a:pt x="0" y="0"/>
                </a:lnTo>
                <a:lnTo>
                  <a:pt x="17170" y="2650"/>
                </a:lnTo>
                <a:lnTo>
                  <a:pt x="26970" y="4011"/>
                </a:lnTo>
                <a:lnTo>
                  <a:pt x="33066" y="4513"/>
                </a:lnTo>
                <a:lnTo>
                  <a:pt x="39128" y="4584"/>
                </a:lnTo>
                <a:lnTo>
                  <a:pt x="44773" y="4970"/>
                </a:lnTo>
                <a:lnTo>
                  <a:pt x="48847" y="6091"/>
                </a:lnTo>
                <a:lnTo>
                  <a:pt x="53830" y="7890"/>
                </a:lnTo>
                <a:lnTo>
                  <a:pt x="62204" y="10312"/>
                </a:lnTo>
                <a:lnTo>
                  <a:pt x="72909" y="12035"/>
                </a:lnTo>
                <a:lnTo>
                  <a:pt x="82975" y="12419"/>
                </a:lnTo>
                <a:lnTo>
                  <a:pt x="92022" y="12457"/>
                </a:lnTo>
                <a:lnTo>
                  <a:pt x="99669" y="1314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174066" y="7433215"/>
            <a:ext cx="28575" cy="116839"/>
          </a:xfrm>
          <a:custGeom>
            <a:avLst/>
            <a:gdLst/>
            <a:ahLst/>
            <a:cxnLst/>
            <a:rect l="l" t="t" r="r" b="b"/>
            <a:pathLst>
              <a:path w="28575" h="116840">
                <a:moveTo>
                  <a:pt x="19723" y="0"/>
                </a:moveTo>
                <a:lnTo>
                  <a:pt x="27794" y="41909"/>
                </a:lnTo>
                <a:lnTo>
                  <a:pt x="28430" y="68006"/>
                </a:lnTo>
                <a:lnTo>
                  <a:pt x="19782" y="89205"/>
                </a:lnTo>
                <a:lnTo>
                  <a:pt x="0" y="11642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824336" y="7554824"/>
            <a:ext cx="263525" cy="88900"/>
          </a:xfrm>
          <a:custGeom>
            <a:avLst/>
            <a:gdLst/>
            <a:ahLst/>
            <a:cxnLst/>
            <a:rect l="l" t="t" r="r" b="b"/>
            <a:pathLst>
              <a:path w="263525" h="88900">
                <a:moveTo>
                  <a:pt x="0" y="0"/>
                </a:moveTo>
                <a:lnTo>
                  <a:pt x="14691" y="46329"/>
                </a:lnTo>
                <a:lnTo>
                  <a:pt x="32423" y="70978"/>
                </a:lnTo>
                <a:lnTo>
                  <a:pt x="64747" y="82233"/>
                </a:lnTo>
                <a:lnTo>
                  <a:pt x="123215" y="88379"/>
                </a:lnTo>
                <a:lnTo>
                  <a:pt x="187458" y="84670"/>
                </a:lnTo>
                <a:lnTo>
                  <a:pt x="230822" y="68251"/>
                </a:lnTo>
                <a:lnTo>
                  <a:pt x="255346" y="50244"/>
                </a:lnTo>
                <a:lnTo>
                  <a:pt x="263067" y="4177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824336" y="7559481"/>
            <a:ext cx="263525" cy="88900"/>
          </a:xfrm>
          <a:custGeom>
            <a:avLst/>
            <a:gdLst/>
            <a:ahLst/>
            <a:cxnLst/>
            <a:rect l="l" t="t" r="r" b="b"/>
            <a:pathLst>
              <a:path w="263525" h="88900">
                <a:moveTo>
                  <a:pt x="0" y="0"/>
                </a:moveTo>
                <a:lnTo>
                  <a:pt x="14691" y="46336"/>
                </a:lnTo>
                <a:lnTo>
                  <a:pt x="32423" y="70989"/>
                </a:lnTo>
                <a:lnTo>
                  <a:pt x="64747" y="82245"/>
                </a:lnTo>
                <a:lnTo>
                  <a:pt x="123215" y="88391"/>
                </a:lnTo>
                <a:lnTo>
                  <a:pt x="187458" y="84681"/>
                </a:lnTo>
                <a:lnTo>
                  <a:pt x="230822" y="68257"/>
                </a:lnTo>
                <a:lnTo>
                  <a:pt x="255346" y="50246"/>
                </a:lnTo>
                <a:lnTo>
                  <a:pt x="263067" y="4177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959446" y="7290807"/>
            <a:ext cx="298246" cy="155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448847" y="7110966"/>
            <a:ext cx="1032510" cy="855980"/>
          </a:xfrm>
          <a:custGeom>
            <a:avLst/>
            <a:gdLst/>
            <a:ahLst/>
            <a:cxnLst/>
            <a:rect l="l" t="t" r="r" b="b"/>
            <a:pathLst>
              <a:path w="1032510" h="855979">
                <a:moveTo>
                  <a:pt x="9408" y="482566"/>
                </a:moveTo>
                <a:lnTo>
                  <a:pt x="20548" y="528821"/>
                </a:lnTo>
                <a:lnTo>
                  <a:pt x="36311" y="572554"/>
                </a:lnTo>
                <a:lnTo>
                  <a:pt x="56452" y="613629"/>
                </a:lnTo>
                <a:lnTo>
                  <a:pt x="80723" y="651908"/>
                </a:lnTo>
                <a:lnTo>
                  <a:pt x="108878" y="687255"/>
                </a:lnTo>
                <a:lnTo>
                  <a:pt x="140669" y="719533"/>
                </a:lnTo>
                <a:lnTo>
                  <a:pt x="175849" y="748605"/>
                </a:lnTo>
                <a:lnTo>
                  <a:pt x="214172" y="774335"/>
                </a:lnTo>
                <a:lnTo>
                  <a:pt x="255390" y="796585"/>
                </a:lnTo>
                <a:lnTo>
                  <a:pt x="299257" y="815219"/>
                </a:lnTo>
                <a:lnTo>
                  <a:pt x="345526" y="830099"/>
                </a:lnTo>
                <a:lnTo>
                  <a:pt x="393949" y="841090"/>
                </a:lnTo>
                <a:lnTo>
                  <a:pt x="444280" y="848054"/>
                </a:lnTo>
                <a:lnTo>
                  <a:pt x="496273" y="850855"/>
                </a:lnTo>
                <a:lnTo>
                  <a:pt x="549679" y="849355"/>
                </a:lnTo>
                <a:lnTo>
                  <a:pt x="601795" y="843579"/>
                </a:lnTo>
                <a:lnTo>
                  <a:pt x="652112" y="833658"/>
                </a:lnTo>
                <a:lnTo>
                  <a:pt x="700387" y="819823"/>
                </a:lnTo>
                <a:lnTo>
                  <a:pt x="746377" y="802306"/>
                </a:lnTo>
                <a:lnTo>
                  <a:pt x="789841" y="781339"/>
                </a:lnTo>
                <a:lnTo>
                  <a:pt x="830535" y="757151"/>
                </a:lnTo>
                <a:lnTo>
                  <a:pt x="868217" y="729975"/>
                </a:lnTo>
                <a:lnTo>
                  <a:pt x="902645" y="700043"/>
                </a:lnTo>
                <a:lnTo>
                  <a:pt x="933577" y="667584"/>
                </a:lnTo>
                <a:lnTo>
                  <a:pt x="960769" y="632831"/>
                </a:lnTo>
                <a:lnTo>
                  <a:pt x="983979" y="596015"/>
                </a:lnTo>
                <a:lnTo>
                  <a:pt x="1002966" y="557367"/>
                </a:lnTo>
                <a:lnTo>
                  <a:pt x="1017486" y="517118"/>
                </a:lnTo>
                <a:lnTo>
                  <a:pt x="1027297" y="475500"/>
                </a:lnTo>
                <a:lnTo>
                  <a:pt x="1032156" y="432744"/>
                </a:lnTo>
                <a:lnTo>
                  <a:pt x="1031822" y="389081"/>
                </a:lnTo>
                <a:lnTo>
                  <a:pt x="1025876" y="344071"/>
                </a:lnTo>
                <a:lnTo>
                  <a:pt x="1014510" y="300807"/>
                </a:lnTo>
                <a:lnTo>
                  <a:pt x="998031" y="259510"/>
                </a:lnTo>
                <a:lnTo>
                  <a:pt x="976743" y="220401"/>
                </a:lnTo>
                <a:lnTo>
                  <a:pt x="950953" y="183699"/>
                </a:lnTo>
                <a:lnTo>
                  <a:pt x="920967" y="149626"/>
                </a:lnTo>
                <a:lnTo>
                  <a:pt x="887089" y="118402"/>
                </a:lnTo>
                <a:lnTo>
                  <a:pt x="849625" y="90248"/>
                </a:lnTo>
                <a:lnTo>
                  <a:pt x="808882" y="65384"/>
                </a:lnTo>
                <a:lnTo>
                  <a:pt x="765165" y="44030"/>
                </a:lnTo>
                <a:lnTo>
                  <a:pt x="718779" y="26408"/>
                </a:lnTo>
                <a:lnTo>
                  <a:pt x="607692" y="3956"/>
                </a:lnTo>
                <a:lnTo>
                  <a:pt x="536155" y="0"/>
                </a:lnTo>
                <a:lnTo>
                  <a:pt x="485481" y="580"/>
                </a:lnTo>
                <a:lnTo>
                  <a:pt x="466240" y="1668"/>
                </a:lnTo>
                <a:lnTo>
                  <a:pt x="457487" y="2148"/>
                </a:lnTo>
                <a:lnTo>
                  <a:pt x="382101" y="16112"/>
                </a:lnTo>
                <a:lnTo>
                  <a:pt x="330442" y="31761"/>
                </a:lnTo>
                <a:lnTo>
                  <a:pt x="281506" y="51640"/>
                </a:lnTo>
                <a:lnTo>
                  <a:pt x="235596" y="75456"/>
                </a:lnTo>
                <a:lnTo>
                  <a:pt x="193016" y="102920"/>
                </a:lnTo>
                <a:lnTo>
                  <a:pt x="154070" y="133738"/>
                </a:lnTo>
                <a:lnTo>
                  <a:pt x="119062" y="167621"/>
                </a:lnTo>
                <a:lnTo>
                  <a:pt x="88296" y="204276"/>
                </a:lnTo>
                <a:lnTo>
                  <a:pt x="62075" y="243412"/>
                </a:lnTo>
                <a:lnTo>
                  <a:pt x="21163" y="307338"/>
                </a:lnTo>
                <a:lnTo>
                  <a:pt x="2099" y="354430"/>
                </a:lnTo>
                <a:lnTo>
                  <a:pt x="0" y="407894"/>
                </a:lnTo>
                <a:lnTo>
                  <a:pt x="9980" y="490935"/>
                </a:lnTo>
                <a:lnTo>
                  <a:pt x="19022" y="534327"/>
                </a:lnTo>
                <a:lnTo>
                  <a:pt x="33162" y="575897"/>
                </a:lnTo>
                <a:lnTo>
                  <a:pt x="52106" y="615435"/>
                </a:lnTo>
                <a:lnTo>
                  <a:pt x="75561" y="652728"/>
                </a:lnTo>
                <a:lnTo>
                  <a:pt x="103235" y="687565"/>
                </a:lnTo>
                <a:lnTo>
                  <a:pt x="134835" y="719735"/>
                </a:lnTo>
                <a:lnTo>
                  <a:pt x="170066" y="749025"/>
                </a:lnTo>
                <a:lnTo>
                  <a:pt x="208637" y="775226"/>
                </a:lnTo>
                <a:lnTo>
                  <a:pt x="250255" y="798124"/>
                </a:lnTo>
                <a:lnTo>
                  <a:pt x="294625" y="817508"/>
                </a:lnTo>
                <a:lnTo>
                  <a:pt x="341456" y="833167"/>
                </a:lnTo>
                <a:lnTo>
                  <a:pt x="390454" y="844890"/>
                </a:lnTo>
                <a:lnTo>
                  <a:pt x="441326" y="852464"/>
                </a:lnTo>
                <a:lnTo>
                  <a:pt x="493779" y="855678"/>
                </a:lnTo>
                <a:lnTo>
                  <a:pt x="547520" y="854321"/>
                </a:lnTo>
                <a:lnTo>
                  <a:pt x="602509" y="848097"/>
                </a:lnTo>
                <a:lnTo>
                  <a:pt x="655476" y="837266"/>
                </a:lnTo>
                <a:lnTo>
                  <a:pt x="706134" y="822099"/>
                </a:lnTo>
                <a:lnTo>
                  <a:pt x="754199" y="802870"/>
                </a:lnTo>
                <a:lnTo>
                  <a:pt x="799385" y="779849"/>
                </a:lnTo>
                <a:lnTo>
                  <a:pt x="841407" y="753311"/>
                </a:lnTo>
                <a:lnTo>
                  <a:pt x="879980" y="723527"/>
                </a:lnTo>
                <a:lnTo>
                  <a:pt x="914817" y="690769"/>
                </a:lnTo>
                <a:lnTo>
                  <a:pt x="945634" y="655310"/>
                </a:lnTo>
                <a:lnTo>
                  <a:pt x="972145" y="617422"/>
                </a:lnTo>
                <a:lnTo>
                  <a:pt x="994065" y="577378"/>
                </a:lnTo>
                <a:lnTo>
                  <a:pt x="1011108" y="53544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871241" y="7772693"/>
            <a:ext cx="196837" cy="832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841249" y="7151905"/>
            <a:ext cx="202311" cy="987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675910" y="7136686"/>
            <a:ext cx="1113327" cy="856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 txBox="1"/>
          <p:nvPr/>
        </p:nvSpPr>
        <p:spPr>
          <a:xfrm>
            <a:off x="6247326" y="6909234"/>
            <a:ext cx="165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PMingLiU"/>
                <a:cs typeface="PMingLiU"/>
              </a:rPr>
              <a:t>①</a:t>
            </a:r>
            <a:endParaRPr sz="1200">
              <a:latin typeface="PMingLiU"/>
              <a:cs typeface="PMingLiU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2694292" y="3353892"/>
            <a:ext cx="2002155" cy="1402715"/>
          </a:xfrm>
          <a:custGeom>
            <a:avLst/>
            <a:gdLst/>
            <a:ahLst/>
            <a:cxnLst/>
            <a:rect l="l" t="t" r="r" b="b"/>
            <a:pathLst>
              <a:path w="2002154" h="1402714">
                <a:moveTo>
                  <a:pt x="2002104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2002104" y="0"/>
                </a:lnTo>
                <a:lnTo>
                  <a:pt x="2002104" y="1402219"/>
                </a:lnTo>
                <a:close/>
              </a:path>
            </a:pathLst>
          </a:custGeom>
          <a:ln w="70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41070" y="3353892"/>
            <a:ext cx="2002155" cy="1402715"/>
          </a:xfrm>
          <a:custGeom>
            <a:avLst/>
            <a:gdLst/>
            <a:ahLst/>
            <a:cxnLst/>
            <a:rect l="l" t="t" r="r" b="b"/>
            <a:pathLst>
              <a:path w="2002155" h="1402714">
                <a:moveTo>
                  <a:pt x="2002104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2002104" y="0"/>
                </a:lnTo>
                <a:lnTo>
                  <a:pt x="2002104" y="1402219"/>
                </a:lnTo>
                <a:close/>
              </a:path>
            </a:pathLst>
          </a:custGeom>
          <a:ln w="70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41058" y="6793624"/>
            <a:ext cx="1558925" cy="1402715"/>
          </a:xfrm>
          <a:custGeom>
            <a:avLst/>
            <a:gdLst/>
            <a:ahLst/>
            <a:cxnLst/>
            <a:rect l="l" t="t" r="r" b="b"/>
            <a:pathLst>
              <a:path w="1558925" h="1402715">
                <a:moveTo>
                  <a:pt x="1558645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1558645" y="0"/>
                </a:lnTo>
                <a:lnTo>
                  <a:pt x="1558645" y="1402219"/>
                </a:lnTo>
                <a:close/>
              </a:path>
            </a:pathLst>
          </a:custGeom>
          <a:ln w="62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41058" y="8315083"/>
            <a:ext cx="3201035" cy="1402715"/>
          </a:xfrm>
          <a:custGeom>
            <a:avLst/>
            <a:gdLst/>
            <a:ahLst/>
            <a:cxnLst/>
            <a:rect l="l" t="t" r="r" b="b"/>
            <a:pathLst>
              <a:path w="3201035" h="1402715">
                <a:moveTo>
                  <a:pt x="3200552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3200552" y="0"/>
                </a:lnTo>
                <a:lnTo>
                  <a:pt x="3200552" y="14022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82952" y="6793624"/>
            <a:ext cx="1558925" cy="1402715"/>
          </a:xfrm>
          <a:custGeom>
            <a:avLst/>
            <a:gdLst/>
            <a:ahLst/>
            <a:cxnLst/>
            <a:rect l="l" t="t" r="r" b="b"/>
            <a:pathLst>
              <a:path w="1558925" h="1402715">
                <a:moveTo>
                  <a:pt x="1558658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1558658" y="0"/>
                </a:lnTo>
                <a:lnTo>
                  <a:pt x="1558658" y="1402219"/>
                </a:lnTo>
                <a:close/>
              </a:path>
            </a:pathLst>
          </a:custGeom>
          <a:ln w="62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824846" y="6793624"/>
            <a:ext cx="1558925" cy="1402715"/>
          </a:xfrm>
          <a:custGeom>
            <a:avLst/>
            <a:gdLst/>
            <a:ahLst/>
            <a:cxnLst/>
            <a:rect l="l" t="t" r="r" b="b"/>
            <a:pathLst>
              <a:path w="1558925" h="1402715">
                <a:moveTo>
                  <a:pt x="1558658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1558658" y="0"/>
                </a:lnTo>
                <a:lnTo>
                  <a:pt x="1558658" y="1402219"/>
                </a:lnTo>
                <a:close/>
              </a:path>
            </a:pathLst>
          </a:custGeom>
          <a:ln w="62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824846" y="8315083"/>
            <a:ext cx="1558925" cy="1402715"/>
          </a:xfrm>
          <a:custGeom>
            <a:avLst/>
            <a:gdLst/>
            <a:ahLst/>
            <a:cxnLst/>
            <a:rect l="l" t="t" r="r" b="b"/>
            <a:pathLst>
              <a:path w="1558925" h="1402715">
                <a:moveTo>
                  <a:pt x="1558658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1558658" y="0"/>
                </a:lnTo>
                <a:lnTo>
                  <a:pt x="1558658" y="1402219"/>
                </a:lnTo>
                <a:close/>
              </a:path>
            </a:pathLst>
          </a:custGeom>
          <a:ln w="62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466765" y="6793624"/>
            <a:ext cx="1558925" cy="1402715"/>
          </a:xfrm>
          <a:custGeom>
            <a:avLst/>
            <a:gdLst/>
            <a:ahLst/>
            <a:cxnLst/>
            <a:rect l="l" t="t" r="r" b="b"/>
            <a:pathLst>
              <a:path w="1558925" h="1402715">
                <a:moveTo>
                  <a:pt x="1558645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1558645" y="0"/>
                </a:lnTo>
                <a:lnTo>
                  <a:pt x="1558645" y="1402219"/>
                </a:lnTo>
                <a:close/>
              </a:path>
            </a:pathLst>
          </a:custGeom>
          <a:ln w="62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3" name="object 303"/>
          <p:cNvGraphicFramePr>
            <a:graphicFrameLocks noGrp="1"/>
          </p:cNvGraphicFramePr>
          <p:nvPr/>
        </p:nvGraphicFramePr>
        <p:xfrm>
          <a:off x="4857394" y="3123298"/>
          <a:ext cx="2163442" cy="1849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02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3.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8415" marB="0">
                    <a:lnL w="9525">
                      <a:solidFill>
                        <a:srgbClr val="231F20"/>
                      </a:solidFill>
                      <a:prstDash val="solid"/>
                    </a:lnL>
                    <a:lnT w="9525">
                      <a:solidFill>
                        <a:srgbClr val="231F20"/>
                      </a:solidFill>
                      <a:prstDash val="solid"/>
                    </a:lnT>
                    <a:solidFill>
                      <a:srgbClr val="5A595C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82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58595B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b="1" dirty="0">
                          <a:solidFill>
                            <a:srgbClr val="58595B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600" b="1" dirty="0">
                          <a:solidFill>
                            <a:srgbClr val="58595B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58595B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600">
                        <a:latin typeface="Arial Narrow"/>
                        <a:cs typeface="Arial Narrow"/>
                      </a:endParaRPr>
                    </a:p>
                    <a:p>
                      <a:pPr marR="825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600" b="1" dirty="0">
                          <a:solidFill>
                            <a:srgbClr val="58595B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6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solidFill>
                            <a:srgbClr val="58595B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9525">
                      <a:solidFill>
                        <a:srgbClr val="231F20"/>
                      </a:solidFill>
                      <a:prstDash val="solid"/>
                    </a:lnR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4" name="object 304"/>
          <p:cNvSpPr txBox="1"/>
          <p:nvPr/>
        </p:nvSpPr>
        <p:spPr>
          <a:xfrm>
            <a:off x="544614" y="3357435"/>
            <a:ext cx="192405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4604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1.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544233" y="8318258"/>
            <a:ext cx="189230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5.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3827970" y="8318208"/>
            <a:ext cx="186690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6.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2186076" y="6796747"/>
            <a:ext cx="189230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2.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3827970" y="6796747"/>
            <a:ext cx="186690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3.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5469890" y="6796747"/>
            <a:ext cx="191135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4.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697835" y="3357435"/>
            <a:ext cx="188595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4604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2.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4086956" y="8698674"/>
            <a:ext cx="2540" cy="300355"/>
          </a:xfrm>
          <a:custGeom>
            <a:avLst/>
            <a:gdLst/>
            <a:ahLst/>
            <a:cxnLst/>
            <a:rect l="l" t="t" r="r" b="b"/>
            <a:pathLst>
              <a:path w="2539" h="300354">
                <a:moveTo>
                  <a:pt x="0" y="0"/>
                </a:moveTo>
                <a:lnTo>
                  <a:pt x="2362" y="299999"/>
                </a:lnTo>
              </a:path>
            </a:pathLst>
          </a:custGeom>
          <a:ln w="240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053309" y="8987883"/>
            <a:ext cx="72390" cy="62865"/>
          </a:xfrm>
          <a:custGeom>
            <a:avLst/>
            <a:gdLst/>
            <a:ahLst/>
            <a:cxnLst/>
            <a:rect l="l" t="t" r="r" b="b"/>
            <a:pathLst>
              <a:path w="72389" h="62865">
                <a:moveTo>
                  <a:pt x="71843" y="0"/>
                </a:moveTo>
                <a:lnTo>
                  <a:pt x="0" y="571"/>
                </a:lnTo>
                <a:lnTo>
                  <a:pt x="36410" y="62484"/>
                </a:lnTo>
                <a:lnTo>
                  <a:pt x="718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185449" y="8374932"/>
            <a:ext cx="977372" cy="1281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960628" y="3913708"/>
            <a:ext cx="89814" cy="2193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032730" y="6955252"/>
            <a:ext cx="1082014" cy="10666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 txBox="1"/>
          <p:nvPr/>
        </p:nvSpPr>
        <p:spPr>
          <a:xfrm>
            <a:off x="4675230" y="7043055"/>
            <a:ext cx="165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PMingLiU"/>
                <a:cs typeface="PMingLiU"/>
              </a:rPr>
              <a:t>①</a:t>
            </a:r>
            <a:endParaRPr sz="1200">
              <a:latin typeface="PMingLiU"/>
              <a:cs typeface="PMingLiU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10</a:t>
            </a:fld>
            <a:endParaRPr sz="600">
              <a:latin typeface="Arial"/>
              <a:cs typeface="Arial"/>
            </a:endParaRPr>
          </a:p>
        </p:txBody>
      </p:sp>
      <p:pic>
        <p:nvPicPr>
          <p:cNvPr id="319" name="Рисунок 318">
            <a:extLst>
              <a:ext uri="{FF2B5EF4-FFF2-40B4-BE49-F238E27FC236}">
                <a16:creationId xmlns:a16="http://schemas.microsoft.com/office/drawing/2014/main" id="{A1A4166C-290B-4657-A1E1-6DB41B7D61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708" y="6786961"/>
            <a:ext cx="1559250" cy="14155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9969" y="1984663"/>
            <a:ext cx="2160437" cy="1089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877" y="3137896"/>
            <a:ext cx="6496600" cy="1344727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ru-RU" sz="1050" b="1" spc="-5" dirty="0">
                <a:solidFill>
                  <a:srgbClr val="231F20"/>
                </a:solidFill>
                <a:latin typeface="Arial Narrow"/>
                <a:cs typeface="Arial Narrow"/>
              </a:rPr>
              <a:t>Установка фильтрующего картриджа</a:t>
            </a:r>
            <a:endParaRPr lang="ru-RU" sz="1050" dirty="0">
              <a:latin typeface="Arial Narrow"/>
              <a:cs typeface="Arial Narrow"/>
            </a:endParaRPr>
          </a:p>
          <a:p>
            <a:pPr marL="12700" marR="5080">
              <a:lnSpc>
                <a:spcPct val="129700"/>
              </a:lnSpc>
              <a:spcBef>
                <a:spcPts val="14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Прикрепите основание фильтрующего картриджа к входной решетке гидромассажной ванны (верхнее положение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) и слегка поверните его, чтобы закрепить.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Основание фильтрующего картриджа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предназначено для вкручивания и скручивания. Никогда не применяйте силу, т.к. это может привести к повреждениям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latin typeface="Arial Narrow"/>
              <a:cs typeface="Arial Narrow"/>
            </a:endParaRPr>
          </a:p>
          <a:p>
            <a:pPr marL="12700" marR="5080">
              <a:lnSpc>
                <a:spcPct val="129700"/>
              </a:lnSpc>
              <a:spcBef>
                <a:spcPts val="140"/>
              </a:spcBef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2. Наденьте сетчатую крышку на фильтрующий картридж, затем прикрепите фильтрующий картридж к основанию.</a:t>
            </a:r>
            <a:endParaRPr lang="ru-RU"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Перед установкой фильтрующего картриджа сначала надуйте гидромассажную ванну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Всегда используйте фильтрующий картридж, когда СПА используется и наполнен водой.</a:t>
            </a:r>
            <a:endParaRPr lang="ru-RU" sz="9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707" y="5817423"/>
            <a:ext cx="6504770" cy="309648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Наполнение гидромассажной ванны водой</a:t>
            </a:r>
            <a:endParaRPr lang="ru-RU" sz="12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Перед заполнением водой убедитесь, что крышка сливного клапана надежно закрыта.</a:t>
            </a:r>
            <a:endParaRPr lang="ru-RU" sz="900" dirty="0">
              <a:latin typeface="Arial Narrow"/>
              <a:cs typeface="Arial Narrow"/>
            </a:endParaRPr>
          </a:p>
          <a:p>
            <a:pPr marL="168910" marR="2640965" indent="-156845">
              <a:lnSpc>
                <a:spcPct val="129700"/>
              </a:lnSpc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Наполните гидромассажную ванну свежей водой до уровня, указанного между метками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MIN и MAX, расположенными на внутренней стенке ванны.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ПРЕДУПРЕЖДЕНИЕ:</a:t>
            </a:r>
            <a:endParaRPr lang="ru-RU"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переполняйте гидромассажную ванну водой.</a:t>
            </a:r>
            <a:endParaRPr lang="ru-RU"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включайте СПА, пока уровень воды не достигнет отметки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MIN.</a:t>
            </a:r>
            <a:endParaRPr lang="ru-RU" sz="900" dirty="0">
              <a:latin typeface="Arial Narrow"/>
              <a:cs typeface="Arial Narrow"/>
            </a:endParaRPr>
          </a:p>
          <a:p>
            <a:pPr marL="12700" marR="2921635">
              <a:lnSpc>
                <a:spcPct val="129700"/>
              </a:lnSpc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перемещайте ванну после наполнения ее водой и/или после соединения ее с блоком управления, т.к. это может повредить СПА или блок управления. </a:t>
            </a:r>
            <a:endParaRPr lang="ru-RU" sz="900" dirty="0">
              <a:latin typeface="Arial Narrow"/>
              <a:cs typeface="Arial Narrow"/>
            </a:endParaRPr>
          </a:p>
          <a:p>
            <a:pPr marL="12700" marR="2698115">
              <a:lnSpc>
                <a:spcPct val="129700"/>
              </a:lnSpc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наполняйте ванну водой температурой выше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40°C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(104°F)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Рекомендуется наполнять гидромассажную ванну теплой водой для быстрого нагрева воды и сохранения энергии. </a:t>
            </a:r>
          </a:p>
          <a:p>
            <a:pPr marL="12700">
              <a:lnSpc>
                <a:spcPct val="100000"/>
              </a:lnSpc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НАГРЕВ ВОДЫ</a:t>
            </a:r>
            <a:endParaRPr lang="ru-RU" sz="900" dirty="0">
              <a:latin typeface="Arial Narrow"/>
              <a:cs typeface="Arial Narrow"/>
            </a:endParaRPr>
          </a:p>
          <a:p>
            <a:pPr marL="168910" marR="5080" indent="-156845">
              <a:lnSpc>
                <a:spcPct val="129700"/>
              </a:lnSpc>
              <a:spcBef>
                <a:spcPts val="140"/>
              </a:spcBef>
              <a:buAutoNum type="arabicPeriod"/>
              <a:tabLst>
                <a:tab pos="169545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Поместите надувную камеру и крышку СПА-бассейна над гидромассажной ванной, туго затяните ремни с пряжками и убедитесь, что застежки крышки застегнуты с помощью ключа, предоставленного в комплекте. </a:t>
            </a:r>
            <a:endParaRPr lang="ru-RU"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СПА-бассейн подключен к электрической розетке, и обратитесь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к разделу «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ПУЛЬТ УПРАВЛЕНИЯ»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для получения более подробной информации о работе данной функции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18653" y="6411600"/>
            <a:ext cx="690778" cy="690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0230" y="6469606"/>
            <a:ext cx="659393" cy="667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40" y="6750190"/>
            <a:ext cx="125155" cy="113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6321" y="6457203"/>
            <a:ext cx="1902284" cy="1345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5579" y="2387721"/>
            <a:ext cx="181574" cy="1239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3658" y="2345943"/>
            <a:ext cx="437515" cy="238125"/>
          </a:xfrm>
          <a:custGeom>
            <a:avLst/>
            <a:gdLst/>
            <a:ahLst/>
            <a:cxnLst/>
            <a:rect l="l" t="t" r="r" b="b"/>
            <a:pathLst>
              <a:path w="437514" h="238125">
                <a:moveTo>
                  <a:pt x="0" y="151596"/>
                </a:moveTo>
                <a:lnTo>
                  <a:pt x="120890" y="185313"/>
                </a:lnTo>
                <a:lnTo>
                  <a:pt x="220391" y="172083"/>
                </a:lnTo>
                <a:lnTo>
                  <a:pt x="287880" y="142043"/>
                </a:lnTo>
                <a:lnTo>
                  <a:pt x="312737" y="125333"/>
                </a:lnTo>
                <a:lnTo>
                  <a:pt x="358109" y="110502"/>
                </a:lnTo>
                <a:lnTo>
                  <a:pt x="386097" y="112150"/>
                </a:lnTo>
                <a:lnTo>
                  <a:pt x="400271" y="120389"/>
                </a:lnTo>
                <a:lnTo>
                  <a:pt x="404202" y="125333"/>
                </a:lnTo>
                <a:lnTo>
                  <a:pt x="407145" y="164078"/>
                </a:lnTo>
                <a:lnTo>
                  <a:pt x="380668" y="177053"/>
                </a:lnTo>
                <a:lnTo>
                  <a:pt x="347854" y="176132"/>
                </a:lnTo>
                <a:lnTo>
                  <a:pt x="331787" y="173186"/>
                </a:lnTo>
                <a:lnTo>
                  <a:pt x="330987" y="173567"/>
                </a:lnTo>
                <a:lnTo>
                  <a:pt x="330225" y="173936"/>
                </a:lnTo>
                <a:lnTo>
                  <a:pt x="329450" y="174304"/>
                </a:lnTo>
                <a:lnTo>
                  <a:pt x="143910" y="237941"/>
                </a:lnTo>
                <a:lnTo>
                  <a:pt x="46301" y="230466"/>
                </a:lnTo>
                <a:lnTo>
                  <a:pt x="8417" y="194631"/>
                </a:lnTo>
                <a:lnTo>
                  <a:pt x="2057" y="173186"/>
                </a:lnTo>
                <a:lnTo>
                  <a:pt x="2033" y="136327"/>
                </a:lnTo>
                <a:lnTo>
                  <a:pt x="13744" y="106018"/>
                </a:lnTo>
                <a:lnTo>
                  <a:pt x="27717" y="85473"/>
                </a:lnTo>
                <a:lnTo>
                  <a:pt x="34480" y="77911"/>
                </a:lnTo>
                <a:lnTo>
                  <a:pt x="138744" y="35678"/>
                </a:lnTo>
                <a:lnTo>
                  <a:pt x="224426" y="24539"/>
                </a:lnTo>
                <a:lnTo>
                  <a:pt x="282473" y="29126"/>
                </a:lnTo>
                <a:lnTo>
                  <a:pt x="303834" y="34070"/>
                </a:lnTo>
                <a:lnTo>
                  <a:pt x="353590" y="8368"/>
                </a:lnTo>
                <a:lnTo>
                  <a:pt x="402620" y="9142"/>
                </a:lnTo>
                <a:lnTo>
                  <a:pt x="432904" y="56881"/>
                </a:lnTo>
                <a:lnTo>
                  <a:pt x="437042" y="89659"/>
                </a:lnTo>
                <a:lnTo>
                  <a:pt x="434708" y="116659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5710" y="2405658"/>
            <a:ext cx="447675" cy="227965"/>
          </a:xfrm>
          <a:custGeom>
            <a:avLst/>
            <a:gdLst/>
            <a:ahLst/>
            <a:cxnLst/>
            <a:rect l="l" t="t" r="r" b="b"/>
            <a:pathLst>
              <a:path w="447675" h="227964">
                <a:moveTo>
                  <a:pt x="4470" y="65614"/>
                </a:moveTo>
                <a:lnTo>
                  <a:pt x="71743" y="124706"/>
                </a:lnTo>
                <a:lnTo>
                  <a:pt x="123415" y="142111"/>
                </a:lnTo>
                <a:lnTo>
                  <a:pt x="185807" y="115765"/>
                </a:lnTo>
                <a:lnTo>
                  <a:pt x="285241" y="43605"/>
                </a:lnTo>
                <a:lnTo>
                  <a:pt x="347231" y="9859"/>
                </a:lnTo>
                <a:lnTo>
                  <a:pt x="383249" y="0"/>
                </a:lnTo>
                <a:lnTo>
                  <a:pt x="407116" y="15276"/>
                </a:lnTo>
                <a:lnTo>
                  <a:pt x="432650" y="56940"/>
                </a:lnTo>
                <a:lnTo>
                  <a:pt x="447150" y="105738"/>
                </a:lnTo>
                <a:lnTo>
                  <a:pt x="443777" y="131187"/>
                </a:lnTo>
                <a:lnTo>
                  <a:pt x="415146" y="141554"/>
                </a:lnTo>
                <a:lnTo>
                  <a:pt x="353872" y="145103"/>
                </a:lnTo>
                <a:lnTo>
                  <a:pt x="349960" y="183636"/>
                </a:lnTo>
                <a:lnTo>
                  <a:pt x="329001" y="205098"/>
                </a:lnTo>
                <a:lnTo>
                  <a:pt x="273307" y="217245"/>
                </a:lnTo>
                <a:lnTo>
                  <a:pt x="165188" y="227831"/>
                </a:lnTo>
                <a:lnTo>
                  <a:pt x="113913" y="227537"/>
                </a:lnTo>
                <a:lnTo>
                  <a:pt x="64422" y="219476"/>
                </a:lnTo>
                <a:lnTo>
                  <a:pt x="26001" y="201455"/>
                </a:lnTo>
                <a:lnTo>
                  <a:pt x="7937" y="171278"/>
                </a:lnTo>
                <a:lnTo>
                  <a:pt x="7937" y="141433"/>
                </a:lnTo>
                <a:lnTo>
                  <a:pt x="0" y="113480"/>
                </a:lnTo>
                <a:lnTo>
                  <a:pt x="60779" y="161265"/>
                </a:lnTo>
                <a:lnTo>
                  <a:pt x="112140" y="176531"/>
                </a:lnTo>
                <a:lnTo>
                  <a:pt x="182076" y="158681"/>
                </a:lnTo>
                <a:lnTo>
                  <a:pt x="298576" y="107118"/>
                </a:lnTo>
                <a:lnTo>
                  <a:pt x="311413" y="98055"/>
                </a:lnTo>
                <a:lnTo>
                  <a:pt x="317879" y="91859"/>
                </a:lnTo>
                <a:lnTo>
                  <a:pt x="319942" y="85672"/>
                </a:lnTo>
                <a:lnTo>
                  <a:pt x="319570" y="76638"/>
                </a:lnTo>
                <a:lnTo>
                  <a:pt x="314464" y="64992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4204" y="2417414"/>
            <a:ext cx="140970" cy="48895"/>
          </a:xfrm>
          <a:custGeom>
            <a:avLst/>
            <a:gdLst/>
            <a:ahLst/>
            <a:cxnLst/>
            <a:rect l="l" t="t" r="r" b="b"/>
            <a:pathLst>
              <a:path w="140970" h="48894">
                <a:moveTo>
                  <a:pt x="0" y="48352"/>
                </a:moveTo>
                <a:lnTo>
                  <a:pt x="37519" y="14072"/>
                </a:lnTo>
                <a:lnTo>
                  <a:pt x="64650" y="0"/>
                </a:lnTo>
                <a:lnTo>
                  <a:pt x="94556" y="3753"/>
                </a:lnTo>
                <a:lnTo>
                  <a:pt x="140398" y="22952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64674" y="2557574"/>
            <a:ext cx="406400" cy="154305"/>
          </a:xfrm>
          <a:custGeom>
            <a:avLst/>
            <a:gdLst/>
            <a:ahLst/>
            <a:cxnLst/>
            <a:rect l="l" t="t" r="r" b="b"/>
            <a:pathLst>
              <a:path w="406400" h="154305">
                <a:moveTo>
                  <a:pt x="34077" y="34620"/>
                </a:moveTo>
                <a:lnTo>
                  <a:pt x="9321" y="55427"/>
                </a:lnTo>
                <a:lnTo>
                  <a:pt x="0" y="70061"/>
                </a:lnTo>
                <a:lnTo>
                  <a:pt x="5152" y="85449"/>
                </a:lnTo>
                <a:lnTo>
                  <a:pt x="44323" y="124555"/>
                </a:lnTo>
                <a:lnTo>
                  <a:pt x="117921" y="147978"/>
                </a:lnTo>
                <a:lnTo>
                  <a:pt x="165081" y="153556"/>
                </a:lnTo>
                <a:lnTo>
                  <a:pt x="215193" y="153839"/>
                </a:lnTo>
                <a:lnTo>
                  <a:pt x="265292" y="147922"/>
                </a:lnTo>
                <a:lnTo>
                  <a:pt x="312411" y="134901"/>
                </a:lnTo>
                <a:lnTo>
                  <a:pt x="353586" y="113869"/>
                </a:lnTo>
                <a:lnTo>
                  <a:pt x="385850" y="83923"/>
                </a:lnTo>
                <a:lnTo>
                  <a:pt x="406238" y="44157"/>
                </a:lnTo>
                <a:lnTo>
                  <a:pt x="403529" y="28900"/>
                </a:lnTo>
                <a:lnTo>
                  <a:pt x="398519" y="16954"/>
                </a:lnTo>
                <a:lnTo>
                  <a:pt x="390171" y="7571"/>
                </a:lnTo>
                <a:lnTo>
                  <a:pt x="377447" y="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6542" y="2606794"/>
            <a:ext cx="424815" cy="274320"/>
          </a:xfrm>
          <a:custGeom>
            <a:avLst/>
            <a:gdLst/>
            <a:ahLst/>
            <a:cxnLst/>
            <a:rect l="l" t="t" r="r" b="b"/>
            <a:pathLst>
              <a:path w="424814" h="274319">
                <a:moveTo>
                  <a:pt x="9339" y="27990"/>
                </a:moveTo>
                <a:lnTo>
                  <a:pt x="2772" y="88229"/>
                </a:lnTo>
                <a:lnTo>
                  <a:pt x="0" y="122424"/>
                </a:lnTo>
                <a:lnTo>
                  <a:pt x="497" y="143280"/>
                </a:lnTo>
                <a:lnTo>
                  <a:pt x="3738" y="163499"/>
                </a:lnTo>
                <a:lnTo>
                  <a:pt x="4769" y="186743"/>
                </a:lnTo>
                <a:lnTo>
                  <a:pt x="32736" y="226857"/>
                </a:lnTo>
                <a:lnTo>
                  <a:pt x="87141" y="256234"/>
                </a:lnTo>
                <a:lnTo>
                  <a:pt x="158268" y="272189"/>
                </a:lnTo>
                <a:lnTo>
                  <a:pt x="197065" y="274294"/>
                </a:lnTo>
                <a:lnTo>
                  <a:pt x="236398" y="272037"/>
                </a:lnTo>
                <a:lnTo>
                  <a:pt x="275052" y="265081"/>
                </a:lnTo>
                <a:lnTo>
                  <a:pt x="311813" y="253092"/>
                </a:lnTo>
                <a:lnTo>
                  <a:pt x="374793" y="212670"/>
                </a:lnTo>
                <a:lnTo>
                  <a:pt x="415622" y="148085"/>
                </a:lnTo>
                <a:lnTo>
                  <a:pt x="424692" y="105892"/>
                </a:lnTo>
                <a:lnTo>
                  <a:pt x="404360" y="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6647" y="2649443"/>
            <a:ext cx="718820" cy="427355"/>
          </a:xfrm>
          <a:custGeom>
            <a:avLst/>
            <a:gdLst/>
            <a:ahLst/>
            <a:cxnLst/>
            <a:rect l="l" t="t" r="r" b="b"/>
            <a:pathLst>
              <a:path w="718820" h="427355">
                <a:moveTo>
                  <a:pt x="154756" y="33604"/>
                </a:moveTo>
                <a:lnTo>
                  <a:pt x="108311" y="64567"/>
                </a:lnTo>
                <a:lnTo>
                  <a:pt x="70846" y="94866"/>
                </a:lnTo>
                <a:lnTo>
                  <a:pt x="41840" y="124410"/>
                </a:lnTo>
                <a:lnTo>
                  <a:pt x="7124" y="180886"/>
                </a:lnTo>
                <a:lnTo>
                  <a:pt x="0" y="233288"/>
                </a:lnTo>
                <a:lnTo>
                  <a:pt x="5482" y="257741"/>
                </a:lnTo>
                <a:lnTo>
                  <a:pt x="31935" y="302708"/>
                </a:lnTo>
                <a:lnTo>
                  <a:pt x="75568" y="341837"/>
                </a:lnTo>
                <a:lnTo>
                  <a:pt x="132215" y="374421"/>
                </a:lnTo>
                <a:lnTo>
                  <a:pt x="197714" y="399753"/>
                </a:lnTo>
                <a:lnTo>
                  <a:pt x="267898" y="417129"/>
                </a:lnTo>
                <a:lnTo>
                  <a:pt x="338604" y="425840"/>
                </a:lnTo>
                <a:lnTo>
                  <a:pt x="372851" y="426726"/>
                </a:lnTo>
                <a:lnTo>
                  <a:pt x="405667" y="425182"/>
                </a:lnTo>
                <a:lnTo>
                  <a:pt x="505799" y="408422"/>
                </a:lnTo>
                <a:lnTo>
                  <a:pt x="563779" y="392057"/>
                </a:lnTo>
                <a:lnTo>
                  <a:pt x="611245" y="372489"/>
                </a:lnTo>
                <a:lnTo>
                  <a:pt x="648974" y="350182"/>
                </a:lnTo>
                <a:lnTo>
                  <a:pt x="698326" y="299211"/>
                </a:lnTo>
                <a:lnTo>
                  <a:pt x="718041" y="242861"/>
                </a:lnTo>
                <a:lnTo>
                  <a:pt x="718725" y="213832"/>
                </a:lnTo>
                <a:lnTo>
                  <a:pt x="714328" y="184851"/>
                </a:lnTo>
                <a:lnTo>
                  <a:pt x="693394" y="128898"/>
                </a:lnTo>
                <a:lnTo>
                  <a:pt x="661448" y="78718"/>
                </a:lnTo>
                <a:lnTo>
                  <a:pt x="624698" y="38030"/>
                </a:lnTo>
                <a:lnTo>
                  <a:pt x="589350" y="10552"/>
                </a:lnTo>
                <a:lnTo>
                  <a:pt x="574142" y="2927"/>
                </a:lnTo>
                <a:lnTo>
                  <a:pt x="561614" y="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9022" y="2425991"/>
            <a:ext cx="22225" cy="26670"/>
          </a:xfrm>
          <a:custGeom>
            <a:avLst/>
            <a:gdLst/>
            <a:ahLst/>
            <a:cxnLst/>
            <a:rect l="l" t="t" r="r" b="b"/>
            <a:pathLst>
              <a:path w="22225" h="26669">
                <a:moveTo>
                  <a:pt x="21971" y="0"/>
                </a:moveTo>
                <a:lnTo>
                  <a:pt x="0" y="26428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7141" y="2429520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15875" y="0"/>
                </a:moveTo>
                <a:lnTo>
                  <a:pt x="0" y="28625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0779" y="247371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5">
                <a:moveTo>
                  <a:pt x="6362" y="0"/>
                </a:moveTo>
                <a:lnTo>
                  <a:pt x="0" y="2065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72115" y="2393157"/>
            <a:ext cx="159689" cy="92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7882" y="1897748"/>
            <a:ext cx="706120" cy="579120"/>
          </a:xfrm>
          <a:custGeom>
            <a:avLst/>
            <a:gdLst/>
            <a:ahLst/>
            <a:cxnLst/>
            <a:rect l="l" t="t" r="r" b="b"/>
            <a:pathLst>
              <a:path w="706120" h="579119">
                <a:moveTo>
                  <a:pt x="692599" y="0"/>
                </a:moveTo>
                <a:lnTo>
                  <a:pt x="486074" y="0"/>
                </a:lnTo>
                <a:lnTo>
                  <a:pt x="460381" y="56077"/>
                </a:lnTo>
                <a:lnTo>
                  <a:pt x="353449" y="175635"/>
                </a:lnTo>
                <a:lnTo>
                  <a:pt x="162968" y="337447"/>
                </a:lnTo>
                <a:lnTo>
                  <a:pt x="127012" y="366030"/>
                </a:lnTo>
                <a:lnTo>
                  <a:pt x="89203" y="393805"/>
                </a:lnTo>
                <a:lnTo>
                  <a:pt x="49504" y="420649"/>
                </a:lnTo>
                <a:lnTo>
                  <a:pt x="7875" y="446439"/>
                </a:lnTo>
                <a:lnTo>
                  <a:pt x="0" y="537981"/>
                </a:lnTo>
                <a:lnTo>
                  <a:pt x="27878" y="578604"/>
                </a:lnTo>
                <a:lnTo>
                  <a:pt x="118964" y="577408"/>
                </a:lnTo>
                <a:lnTo>
                  <a:pt x="300712" y="543492"/>
                </a:lnTo>
                <a:lnTo>
                  <a:pt x="526371" y="411169"/>
                </a:lnTo>
                <a:lnTo>
                  <a:pt x="643804" y="314917"/>
                </a:lnTo>
                <a:lnTo>
                  <a:pt x="691002" y="207807"/>
                </a:lnTo>
                <a:lnTo>
                  <a:pt x="705956" y="42909"/>
                </a:lnTo>
                <a:lnTo>
                  <a:pt x="692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7882" y="1897748"/>
            <a:ext cx="706120" cy="579120"/>
          </a:xfrm>
          <a:custGeom>
            <a:avLst/>
            <a:gdLst/>
            <a:ahLst/>
            <a:cxnLst/>
            <a:rect l="l" t="t" r="r" b="b"/>
            <a:pathLst>
              <a:path w="706120" h="579119">
                <a:moveTo>
                  <a:pt x="486074" y="0"/>
                </a:moveTo>
                <a:lnTo>
                  <a:pt x="460381" y="56077"/>
                </a:lnTo>
                <a:lnTo>
                  <a:pt x="353449" y="175635"/>
                </a:lnTo>
                <a:lnTo>
                  <a:pt x="162968" y="337447"/>
                </a:lnTo>
                <a:lnTo>
                  <a:pt x="127012" y="366030"/>
                </a:lnTo>
                <a:lnTo>
                  <a:pt x="89203" y="393805"/>
                </a:lnTo>
                <a:lnTo>
                  <a:pt x="49504" y="420649"/>
                </a:lnTo>
                <a:lnTo>
                  <a:pt x="7875" y="446439"/>
                </a:lnTo>
                <a:lnTo>
                  <a:pt x="0" y="537981"/>
                </a:lnTo>
                <a:lnTo>
                  <a:pt x="27878" y="578604"/>
                </a:lnTo>
                <a:lnTo>
                  <a:pt x="118964" y="577408"/>
                </a:lnTo>
                <a:lnTo>
                  <a:pt x="300712" y="543492"/>
                </a:lnTo>
                <a:lnTo>
                  <a:pt x="526371" y="411169"/>
                </a:lnTo>
                <a:lnTo>
                  <a:pt x="643804" y="314917"/>
                </a:lnTo>
                <a:lnTo>
                  <a:pt x="691002" y="207807"/>
                </a:lnTo>
                <a:lnTo>
                  <a:pt x="705956" y="42909"/>
                </a:lnTo>
                <a:lnTo>
                  <a:pt x="692599" y="0"/>
                </a:lnTo>
                <a:lnTo>
                  <a:pt x="486074" y="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55849" y="2254786"/>
            <a:ext cx="183302" cy="1099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93454" y="2005251"/>
            <a:ext cx="200762" cy="206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8817" y="2323502"/>
            <a:ext cx="592455" cy="328930"/>
          </a:xfrm>
          <a:custGeom>
            <a:avLst/>
            <a:gdLst/>
            <a:ahLst/>
            <a:cxnLst/>
            <a:rect l="l" t="t" r="r" b="b"/>
            <a:pathLst>
              <a:path w="592454" h="328930">
                <a:moveTo>
                  <a:pt x="591888" y="0"/>
                </a:moveTo>
                <a:lnTo>
                  <a:pt x="50709" y="226635"/>
                </a:lnTo>
                <a:lnTo>
                  <a:pt x="14926" y="261794"/>
                </a:lnTo>
                <a:lnTo>
                  <a:pt x="0" y="284163"/>
                </a:lnTo>
                <a:lnTo>
                  <a:pt x="3230" y="303327"/>
                </a:lnTo>
                <a:lnTo>
                  <a:pt x="21918" y="328870"/>
                </a:lnTo>
                <a:lnTo>
                  <a:pt x="98370" y="318877"/>
                </a:lnTo>
                <a:lnTo>
                  <a:pt x="151091" y="310122"/>
                </a:lnTo>
                <a:lnTo>
                  <a:pt x="204596" y="297723"/>
                </a:lnTo>
                <a:lnTo>
                  <a:pt x="283398" y="276800"/>
                </a:lnTo>
                <a:lnTo>
                  <a:pt x="416667" y="190081"/>
                </a:lnTo>
                <a:lnTo>
                  <a:pt x="493344" y="143306"/>
                </a:lnTo>
                <a:lnTo>
                  <a:pt x="542458" y="120393"/>
                </a:lnTo>
                <a:lnTo>
                  <a:pt x="591888" y="105605"/>
                </a:lnTo>
                <a:lnTo>
                  <a:pt x="591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8817" y="2323502"/>
            <a:ext cx="592455" cy="328930"/>
          </a:xfrm>
          <a:custGeom>
            <a:avLst/>
            <a:gdLst/>
            <a:ahLst/>
            <a:cxnLst/>
            <a:rect l="l" t="t" r="r" b="b"/>
            <a:pathLst>
              <a:path w="592454" h="328930">
                <a:moveTo>
                  <a:pt x="50709" y="226635"/>
                </a:moveTo>
                <a:lnTo>
                  <a:pt x="14926" y="261794"/>
                </a:lnTo>
                <a:lnTo>
                  <a:pt x="0" y="284163"/>
                </a:lnTo>
                <a:lnTo>
                  <a:pt x="3230" y="303327"/>
                </a:lnTo>
                <a:lnTo>
                  <a:pt x="21918" y="328870"/>
                </a:lnTo>
                <a:lnTo>
                  <a:pt x="98370" y="318877"/>
                </a:lnTo>
                <a:lnTo>
                  <a:pt x="151091" y="310122"/>
                </a:lnTo>
                <a:lnTo>
                  <a:pt x="204596" y="297723"/>
                </a:lnTo>
                <a:lnTo>
                  <a:pt x="283398" y="276800"/>
                </a:lnTo>
                <a:lnTo>
                  <a:pt x="416667" y="190081"/>
                </a:lnTo>
                <a:lnTo>
                  <a:pt x="493344" y="143306"/>
                </a:lnTo>
                <a:lnTo>
                  <a:pt x="542458" y="120393"/>
                </a:lnTo>
                <a:lnTo>
                  <a:pt x="591888" y="105605"/>
                </a:lnTo>
                <a:lnTo>
                  <a:pt x="591888" y="0"/>
                </a:lnTo>
                <a:lnTo>
                  <a:pt x="50709" y="226635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87812" y="2410339"/>
            <a:ext cx="50800" cy="67310"/>
          </a:xfrm>
          <a:custGeom>
            <a:avLst/>
            <a:gdLst/>
            <a:ahLst/>
            <a:cxnLst/>
            <a:rect l="l" t="t" r="r" b="b"/>
            <a:pathLst>
              <a:path w="50800" h="67310">
                <a:moveTo>
                  <a:pt x="0" y="0"/>
                </a:moveTo>
                <a:lnTo>
                  <a:pt x="50761" y="67005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79551" y="2310777"/>
            <a:ext cx="195427" cy="898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14054" y="2481832"/>
            <a:ext cx="276860" cy="97155"/>
          </a:xfrm>
          <a:custGeom>
            <a:avLst/>
            <a:gdLst/>
            <a:ahLst/>
            <a:cxnLst/>
            <a:rect l="l" t="t" r="r" b="b"/>
            <a:pathLst>
              <a:path w="276860" h="97155">
                <a:moveTo>
                  <a:pt x="62260" y="75043"/>
                </a:moveTo>
                <a:lnTo>
                  <a:pt x="22977" y="87186"/>
                </a:lnTo>
                <a:lnTo>
                  <a:pt x="0" y="96836"/>
                </a:lnTo>
                <a:lnTo>
                  <a:pt x="62260" y="75043"/>
                </a:lnTo>
                <a:close/>
              </a:path>
              <a:path w="276860" h="97155">
                <a:moveTo>
                  <a:pt x="276651" y="58474"/>
                </a:moveTo>
                <a:lnTo>
                  <a:pt x="161200" y="58474"/>
                </a:lnTo>
                <a:lnTo>
                  <a:pt x="246049" y="71741"/>
                </a:lnTo>
                <a:lnTo>
                  <a:pt x="276651" y="76969"/>
                </a:lnTo>
                <a:lnTo>
                  <a:pt x="276651" y="58474"/>
                </a:lnTo>
                <a:close/>
              </a:path>
              <a:path w="276860" h="97155">
                <a:moveTo>
                  <a:pt x="276651" y="0"/>
                </a:moveTo>
                <a:lnTo>
                  <a:pt x="62260" y="75043"/>
                </a:lnTo>
                <a:lnTo>
                  <a:pt x="81776" y="69010"/>
                </a:lnTo>
                <a:lnTo>
                  <a:pt x="161200" y="58474"/>
                </a:lnTo>
                <a:lnTo>
                  <a:pt x="276651" y="58474"/>
                </a:lnTo>
                <a:lnTo>
                  <a:pt x="276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14054" y="2481832"/>
            <a:ext cx="276860" cy="97155"/>
          </a:xfrm>
          <a:custGeom>
            <a:avLst/>
            <a:gdLst/>
            <a:ahLst/>
            <a:cxnLst/>
            <a:rect l="l" t="t" r="r" b="b"/>
            <a:pathLst>
              <a:path w="276860" h="97155">
                <a:moveTo>
                  <a:pt x="276651" y="0"/>
                </a:moveTo>
                <a:lnTo>
                  <a:pt x="276651" y="76969"/>
                </a:lnTo>
                <a:lnTo>
                  <a:pt x="246049" y="71741"/>
                </a:lnTo>
                <a:lnTo>
                  <a:pt x="161200" y="58474"/>
                </a:lnTo>
                <a:lnTo>
                  <a:pt x="81776" y="69010"/>
                </a:lnTo>
                <a:lnTo>
                  <a:pt x="22977" y="87186"/>
                </a:lnTo>
                <a:lnTo>
                  <a:pt x="0" y="96836"/>
                </a:lnTo>
                <a:lnTo>
                  <a:pt x="276651" y="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19202" y="2192653"/>
            <a:ext cx="462915" cy="327660"/>
          </a:xfrm>
          <a:custGeom>
            <a:avLst/>
            <a:gdLst/>
            <a:ahLst/>
            <a:cxnLst/>
            <a:rect l="l" t="t" r="r" b="b"/>
            <a:pathLst>
              <a:path w="462914" h="327660">
                <a:moveTo>
                  <a:pt x="75589" y="242345"/>
                </a:moveTo>
                <a:lnTo>
                  <a:pt x="24130" y="274574"/>
                </a:lnTo>
                <a:lnTo>
                  <a:pt x="38595" y="280936"/>
                </a:lnTo>
                <a:lnTo>
                  <a:pt x="28778" y="295435"/>
                </a:lnTo>
                <a:lnTo>
                  <a:pt x="12415" y="320309"/>
                </a:lnTo>
                <a:lnTo>
                  <a:pt x="9143" y="327624"/>
                </a:lnTo>
                <a:lnTo>
                  <a:pt x="38595" y="289445"/>
                </a:lnTo>
                <a:lnTo>
                  <a:pt x="75589" y="242345"/>
                </a:lnTo>
                <a:close/>
              </a:path>
              <a:path w="462914" h="327660">
                <a:moveTo>
                  <a:pt x="15044" y="273257"/>
                </a:moveTo>
                <a:lnTo>
                  <a:pt x="8268" y="278048"/>
                </a:lnTo>
                <a:lnTo>
                  <a:pt x="0" y="289687"/>
                </a:lnTo>
                <a:lnTo>
                  <a:pt x="24130" y="274574"/>
                </a:lnTo>
                <a:lnTo>
                  <a:pt x="23947" y="274494"/>
                </a:lnTo>
                <a:lnTo>
                  <a:pt x="15044" y="273257"/>
                </a:lnTo>
                <a:close/>
              </a:path>
              <a:path w="462914" h="327660">
                <a:moveTo>
                  <a:pt x="137275" y="203713"/>
                </a:moveTo>
                <a:lnTo>
                  <a:pt x="116900" y="207756"/>
                </a:lnTo>
                <a:lnTo>
                  <a:pt x="81095" y="235336"/>
                </a:lnTo>
                <a:lnTo>
                  <a:pt x="75589" y="242345"/>
                </a:lnTo>
                <a:lnTo>
                  <a:pt x="137275" y="203713"/>
                </a:lnTo>
                <a:close/>
              </a:path>
              <a:path w="462914" h="327660">
                <a:moveTo>
                  <a:pt x="287263" y="109777"/>
                </a:moveTo>
                <a:lnTo>
                  <a:pt x="137275" y="203713"/>
                </a:lnTo>
                <a:lnTo>
                  <a:pt x="165482" y="198116"/>
                </a:lnTo>
                <a:lnTo>
                  <a:pt x="246316" y="197827"/>
                </a:lnTo>
                <a:lnTo>
                  <a:pt x="287263" y="109777"/>
                </a:lnTo>
                <a:close/>
              </a:path>
              <a:path w="462914" h="327660">
                <a:moveTo>
                  <a:pt x="462546" y="0"/>
                </a:moveTo>
                <a:lnTo>
                  <a:pt x="378715" y="21650"/>
                </a:lnTo>
                <a:lnTo>
                  <a:pt x="328247" y="49474"/>
                </a:lnTo>
                <a:lnTo>
                  <a:pt x="290871" y="102018"/>
                </a:lnTo>
                <a:lnTo>
                  <a:pt x="287263" y="109777"/>
                </a:lnTo>
                <a:lnTo>
                  <a:pt x="462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19202" y="2192653"/>
            <a:ext cx="462915" cy="327660"/>
          </a:xfrm>
          <a:custGeom>
            <a:avLst/>
            <a:gdLst/>
            <a:ahLst/>
            <a:cxnLst/>
            <a:rect l="l" t="t" r="r" b="b"/>
            <a:pathLst>
              <a:path w="462914" h="327660">
                <a:moveTo>
                  <a:pt x="462546" y="0"/>
                </a:moveTo>
                <a:lnTo>
                  <a:pt x="378715" y="21650"/>
                </a:lnTo>
                <a:lnTo>
                  <a:pt x="328247" y="49474"/>
                </a:lnTo>
                <a:lnTo>
                  <a:pt x="290871" y="102018"/>
                </a:lnTo>
                <a:lnTo>
                  <a:pt x="246316" y="197827"/>
                </a:lnTo>
                <a:lnTo>
                  <a:pt x="165482" y="198116"/>
                </a:lnTo>
                <a:lnTo>
                  <a:pt x="116900" y="207756"/>
                </a:lnTo>
                <a:lnTo>
                  <a:pt x="81095" y="235336"/>
                </a:lnTo>
                <a:lnTo>
                  <a:pt x="38595" y="289445"/>
                </a:lnTo>
                <a:lnTo>
                  <a:pt x="9143" y="327624"/>
                </a:lnTo>
                <a:lnTo>
                  <a:pt x="12415" y="320309"/>
                </a:lnTo>
                <a:lnTo>
                  <a:pt x="28778" y="295435"/>
                </a:lnTo>
                <a:lnTo>
                  <a:pt x="38595" y="280936"/>
                </a:lnTo>
                <a:lnTo>
                  <a:pt x="23947" y="274494"/>
                </a:lnTo>
                <a:lnTo>
                  <a:pt x="15044" y="273257"/>
                </a:lnTo>
                <a:lnTo>
                  <a:pt x="8268" y="278048"/>
                </a:lnTo>
                <a:lnTo>
                  <a:pt x="0" y="289687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37612" y="2030486"/>
            <a:ext cx="58419" cy="286385"/>
          </a:xfrm>
          <a:custGeom>
            <a:avLst/>
            <a:gdLst/>
            <a:ahLst/>
            <a:cxnLst/>
            <a:rect l="l" t="t" r="r" b="b"/>
            <a:pathLst>
              <a:path w="58420" h="286385">
                <a:moveTo>
                  <a:pt x="0" y="151091"/>
                </a:moveTo>
                <a:lnTo>
                  <a:pt x="29070" y="285953"/>
                </a:lnTo>
                <a:lnTo>
                  <a:pt x="55189" y="164782"/>
                </a:lnTo>
                <a:lnTo>
                  <a:pt x="20421" y="164782"/>
                </a:lnTo>
                <a:lnTo>
                  <a:pt x="0" y="151091"/>
                </a:lnTo>
                <a:close/>
              </a:path>
              <a:path w="58420" h="286385">
                <a:moveTo>
                  <a:pt x="36664" y="0"/>
                </a:moveTo>
                <a:lnTo>
                  <a:pt x="20421" y="0"/>
                </a:lnTo>
                <a:lnTo>
                  <a:pt x="20421" y="164782"/>
                </a:lnTo>
                <a:lnTo>
                  <a:pt x="36664" y="164782"/>
                </a:lnTo>
                <a:lnTo>
                  <a:pt x="36664" y="0"/>
                </a:lnTo>
                <a:close/>
              </a:path>
              <a:path w="58420" h="286385">
                <a:moveTo>
                  <a:pt x="58140" y="151091"/>
                </a:moveTo>
                <a:lnTo>
                  <a:pt x="36664" y="164782"/>
                </a:lnTo>
                <a:lnTo>
                  <a:pt x="55189" y="164782"/>
                </a:lnTo>
                <a:lnTo>
                  <a:pt x="58140" y="15109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4131" y="2479237"/>
            <a:ext cx="292100" cy="322580"/>
          </a:xfrm>
          <a:custGeom>
            <a:avLst/>
            <a:gdLst/>
            <a:ahLst/>
            <a:cxnLst/>
            <a:rect l="l" t="t" r="r" b="b"/>
            <a:pathLst>
              <a:path w="292100" h="322580">
                <a:moveTo>
                  <a:pt x="110073" y="48590"/>
                </a:moveTo>
                <a:lnTo>
                  <a:pt x="97805" y="23320"/>
                </a:lnTo>
                <a:lnTo>
                  <a:pt x="90028" y="9836"/>
                </a:lnTo>
                <a:lnTo>
                  <a:pt x="83425" y="3581"/>
                </a:lnTo>
                <a:lnTo>
                  <a:pt x="74678" y="0"/>
                </a:lnTo>
                <a:lnTo>
                  <a:pt x="30177" y="15360"/>
                </a:lnTo>
                <a:lnTo>
                  <a:pt x="7605" y="29157"/>
                </a:lnTo>
                <a:lnTo>
                  <a:pt x="0" y="49200"/>
                </a:lnTo>
                <a:lnTo>
                  <a:pt x="396" y="83299"/>
                </a:lnTo>
                <a:lnTo>
                  <a:pt x="15055" y="101207"/>
                </a:lnTo>
                <a:lnTo>
                  <a:pt x="23991" y="110261"/>
                </a:lnTo>
                <a:lnTo>
                  <a:pt x="30848" y="113238"/>
                </a:lnTo>
                <a:lnTo>
                  <a:pt x="39271" y="112915"/>
                </a:lnTo>
                <a:lnTo>
                  <a:pt x="13298" y="219419"/>
                </a:lnTo>
                <a:lnTo>
                  <a:pt x="18937" y="270714"/>
                </a:lnTo>
                <a:lnTo>
                  <a:pt x="69055" y="281017"/>
                </a:lnTo>
                <a:lnTo>
                  <a:pt x="176520" y="264541"/>
                </a:lnTo>
                <a:lnTo>
                  <a:pt x="190886" y="300879"/>
                </a:lnTo>
                <a:lnTo>
                  <a:pt x="202204" y="318554"/>
                </a:lnTo>
                <a:lnTo>
                  <a:pt x="216348" y="322569"/>
                </a:lnTo>
                <a:lnTo>
                  <a:pt x="239194" y="317931"/>
                </a:lnTo>
                <a:lnTo>
                  <a:pt x="270777" y="318585"/>
                </a:lnTo>
                <a:lnTo>
                  <a:pt x="286684" y="312729"/>
                </a:lnTo>
                <a:lnTo>
                  <a:pt x="291760" y="294898"/>
                </a:lnTo>
                <a:lnTo>
                  <a:pt x="290845" y="259626"/>
                </a:lnTo>
                <a:lnTo>
                  <a:pt x="278531" y="232931"/>
                </a:lnTo>
                <a:lnTo>
                  <a:pt x="269676" y="218379"/>
                </a:lnTo>
                <a:lnTo>
                  <a:pt x="260004" y="210880"/>
                </a:lnTo>
                <a:lnTo>
                  <a:pt x="245239" y="205346"/>
                </a:lnTo>
                <a:lnTo>
                  <a:pt x="255350" y="110035"/>
                </a:lnTo>
                <a:lnTo>
                  <a:pt x="244641" y="61936"/>
                </a:lnTo>
                <a:lnTo>
                  <a:pt x="200439" y="46353"/>
                </a:lnTo>
                <a:lnTo>
                  <a:pt x="110073" y="48590"/>
                </a:lnTo>
                <a:close/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0057" y="2525052"/>
            <a:ext cx="191035" cy="1987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8152" y="2420445"/>
            <a:ext cx="387350" cy="412750"/>
          </a:xfrm>
          <a:custGeom>
            <a:avLst/>
            <a:gdLst/>
            <a:ahLst/>
            <a:cxnLst/>
            <a:rect l="l" t="t" r="r" b="b"/>
            <a:pathLst>
              <a:path w="387350" h="412750">
                <a:moveTo>
                  <a:pt x="360269" y="308237"/>
                </a:moveTo>
                <a:lnTo>
                  <a:pt x="386850" y="154375"/>
                </a:lnTo>
                <a:lnTo>
                  <a:pt x="377515" y="71801"/>
                </a:lnTo>
                <a:lnTo>
                  <a:pt x="315888" y="32356"/>
                </a:lnTo>
                <a:lnTo>
                  <a:pt x="185593" y="7882"/>
                </a:lnTo>
                <a:lnTo>
                  <a:pt x="100758" y="0"/>
                </a:lnTo>
                <a:lnTo>
                  <a:pt x="55318" y="6928"/>
                </a:lnTo>
                <a:lnTo>
                  <a:pt x="33826" y="37266"/>
                </a:lnTo>
                <a:lnTo>
                  <a:pt x="20836" y="99614"/>
                </a:lnTo>
                <a:lnTo>
                  <a:pt x="0" y="209165"/>
                </a:lnTo>
                <a:lnTo>
                  <a:pt x="6880" y="275271"/>
                </a:lnTo>
                <a:lnTo>
                  <a:pt x="53920" y="324560"/>
                </a:lnTo>
                <a:lnTo>
                  <a:pt x="153563" y="383662"/>
                </a:lnTo>
                <a:lnTo>
                  <a:pt x="218455" y="405964"/>
                </a:lnTo>
                <a:lnTo>
                  <a:pt x="254266" y="412154"/>
                </a:lnTo>
                <a:lnTo>
                  <a:pt x="273759" y="401114"/>
                </a:lnTo>
                <a:lnTo>
                  <a:pt x="289695" y="371724"/>
                </a:lnTo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11812" y="1889033"/>
            <a:ext cx="1363980" cy="466725"/>
          </a:xfrm>
          <a:custGeom>
            <a:avLst/>
            <a:gdLst/>
            <a:ahLst/>
            <a:cxnLst/>
            <a:rect l="l" t="t" r="r" b="b"/>
            <a:pathLst>
              <a:path w="1363979" h="466725">
                <a:moveTo>
                  <a:pt x="0" y="466394"/>
                </a:moveTo>
                <a:lnTo>
                  <a:pt x="507563" y="382169"/>
                </a:lnTo>
                <a:lnTo>
                  <a:pt x="818770" y="305511"/>
                </a:lnTo>
                <a:lnTo>
                  <a:pt x="1061438" y="192696"/>
                </a:lnTo>
                <a:lnTo>
                  <a:pt x="1363383" y="0"/>
                </a:lnTo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07775" y="2843913"/>
            <a:ext cx="551815" cy="226060"/>
          </a:xfrm>
          <a:custGeom>
            <a:avLst/>
            <a:gdLst/>
            <a:ahLst/>
            <a:cxnLst/>
            <a:rect l="l" t="t" r="r" b="b"/>
            <a:pathLst>
              <a:path w="551815" h="226060">
                <a:moveTo>
                  <a:pt x="551649" y="0"/>
                </a:moveTo>
                <a:lnTo>
                  <a:pt x="351442" y="101412"/>
                </a:lnTo>
                <a:lnTo>
                  <a:pt x="227242" y="158742"/>
                </a:lnTo>
                <a:lnTo>
                  <a:pt x="127334" y="193161"/>
                </a:lnTo>
                <a:lnTo>
                  <a:pt x="0" y="225844"/>
                </a:lnTo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20873" y="2340393"/>
            <a:ext cx="485140" cy="503555"/>
          </a:xfrm>
          <a:custGeom>
            <a:avLst/>
            <a:gdLst/>
            <a:ahLst/>
            <a:cxnLst/>
            <a:rect l="l" t="t" r="r" b="b"/>
            <a:pathLst>
              <a:path w="485140" h="503555">
                <a:moveTo>
                  <a:pt x="366979" y="451777"/>
                </a:moveTo>
                <a:lnTo>
                  <a:pt x="346953" y="476224"/>
                </a:lnTo>
                <a:lnTo>
                  <a:pt x="316034" y="492191"/>
                </a:lnTo>
                <a:lnTo>
                  <a:pt x="279470" y="500886"/>
                </a:lnTo>
                <a:lnTo>
                  <a:pt x="242506" y="503516"/>
                </a:lnTo>
                <a:lnTo>
                  <a:pt x="193632" y="498402"/>
                </a:lnTo>
                <a:lnTo>
                  <a:pt x="148111" y="483733"/>
                </a:lnTo>
                <a:lnTo>
                  <a:pt x="106918" y="460521"/>
                </a:lnTo>
                <a:lnTo>
                  <a:pt x="71027" y="429780"/>
                </a:lnTo>
                <a:lnTo>
                  <a:pt x="41415" y="392522"/>
                </a:lnTo>
                <a:lnTo>
                  <a:pt x="19057" y="349758"/>
                </a:lnTo>
                <a:lnTo>
                  <a:pt x="4926" y="302501"/>
                </a:lnTo>
                <a:lnTo>
                  <a:pt x="0" y="251764"/>
                </a:lnTo>
                <a:lnTo>
                  <a:pt x="4926" y="201027"/>
                </a:lnTo>
                <a:lnTo>
                  <a:pt x="19057" y="153769"/>
                </a:lnTo>
                <a:lnTo>
                  <a:pt x="41415" y="111003"/>
                </a:lnTo>
                <a:lnTo>
                  <a:pt x="71027" y="73742"/>
                </a:lnTo>
                <a:lnTo>
                  <a:pt x="106918" y="42999"/>
                </a:lnTo>
                <a:lnTo>
                  <a:pt x="148111" y="19785"/>
                </a:lnTo>
                <a:lnTo>
                  <a:pt x="193632" y="5115"/>
                </a:lnTo>
                <a:lnTo>
                  <a:pt x="242506" y="0"/>
                </a:lnTo>
                <a:lnTo>
                  <a:pt x="291380" y="5115"/>
                </a:lnTo>
                <a:lnTo>
                  <a:pt x="336901" y="19785"/>
                </a:lnTo>
                <a:lnTo>
                  <a:pt x="378094" y="42999"/>
                </a:lnTo>
                <a:lnTo>
                  <a:pt x="413985" y="73742"/>
                </a:lnTo>
                <a:lnTo>
                  <a:pt x="443597" y="111003"/>
                </a:lnTo>
                <a:lnTo>
                  <a:pt x="465955" y="153769"/>
                </a:lnTo>
                <a:lnTo>
                  <a:pt x="480086" y="201027"/>
                </a:lnTo>
                <a:lnTo>
                  <a:pt x="485013" y="251764"/>
                </a:lnTo>
                <a:lnTo>
                  <a:pt x="481930" y="290002"/>
                </a:lnTo>
                <a:lnTo>
                  <a:pt x="473384" y="329028"/>
                </a:lnTo>
                <a:lnTo>
                  <a:pt x="460425" y="366096"/>
                </a:lnTo>
                <a:lnTo>
                  <a:pt x="444106" y="398462"/>
                </a:lnTo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81043" y="4862108"/>
            <a:ext cx="397284" cy="4049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85123" y="8852499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0" y="7878"/>
                </a:moveTo>
                <a:lnTo>
                  <a:pt x="2821" y="9245"/>
                </a:lnTo>
                <a:lnTo>
                  <a:pt x="16564" y="14057"/>
                </a:lnTo>
                <a:lnTo>
                  <a:pt x="17364" y="0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01689" y="8866566"/>
            <a:ext cx="3175" cy="109220"/>
          </a:xfrm>
          <a:custGeom>
            <a:avLst/>
            <a:gdLst/>
            <a:ahLst/>
            <a:cxnLst/>
            <a:rect l="l" t="t" r="r" b="b"/>
            <a:pathLst>
              <a:path w="3175" h="109220">
                <a:moveTo>
                  <a:pt x="2717" y="109004"/>
                </a:moveTo>
                <a:lnTo>
                  <a:pt x="0" y="0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22785" y="8820932"/>
            <a:ext cx="13335" cy="168275"/>
          </a:xfrm>
          <a:custGeom>
            <a:avLst/>
            <a:gdLst/>
            <a:ahLst/>
            <a:cxnLst/>
            <a:rect l="l" t="t" r="r" b="b"/>
            <a:pathLst>
              <a:path w="13335" h="168275">
                <a:moveTo>
                  <a:pt x="5939" y="0"/>
                </a:moveTo>
                <a:lnTo>
                  <a:pt x="3246" y="30530"/>
                </a:lnTo>
                <a:lnTo>
                  <a:pt x="5697" y="89840"/>
                </a:lnTo>
                <a:lnTo>
                  <a:pt x="10637" y="137686"/>
                </a:lnTo>
                <a:lnTo>
                  <a:pt x="13334" y="157350"/>
                </a:lnTo>
                <a:lnTo>
                  <a:pt x="13334" y="167789"/>
                </a:lnTo>
                <a:lnTo>
                  <a:pt x="0" y="165262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03425" y="9026880"/>
            <a:ext cx="426084" cy="612775"/>
          </a:xfrm>
          <a:custGeom>
            <a:avLst/>
            <a:gdLst/>
            <a:ahLst/>
            <a:cxnLst/>
            <a:rect l="l" t="t" r="r" b="b"/>
            <a:pathLst>
              <a:path w="426085" h="612775">
                <a:moveTo>
                  <a:pt x="425461" y="0"/>
                </a:moveTo>
                <a:lnTo>
                  <a:pt x="410122" y="9784"/>
                </a:lnTo>
                <a:lnTo>
                  <a:pt x="379818" y="32322"/>
                </a:lnTo>
                <a:lnTo>
                  <a:pt x="361497" y="52416"/>
                </a:lnTo>
                <a:lnTo>
                  <a:pt x="341242" y="70331"/>
                </a:lnTo>
                <a:lnTo>
                  <a:pt x="325221" y="86501"/>
                </a:lnTo>
                <a:lnTo>
                  <a:pt x="314689" y="98202"/>
                </a:lnTo>
                <a:lnTo>
                  <a:pt x="310900" y="102708"/>
                </a:lnTo>
                <a:lnTo>
                  <a:pt x="276331" y="137354"/>
                </a:lnTo>
                <a:lnTo>
                  <a:pt x="204423" y="238268"/>
                </a:lnTo>
                <a:lnTo>
                  <a:pt x="140644" y="299482"/>
                </a:lnTo>
                <a:lnTo>
                  <a:pt x="113761" y="338042"/>
                </a:lnTo>
                <a:lnTo>
                  <a:pt x="95361" y="358930"/>
                </a:lnTo>
                <a:lnTo>
                  <a:pt x="76949" y="369380"/>
                </a:lnTo>
                <a:lnTo>
                  <a:pt x="50030" y="376622"/>
                </a:lnTo>
                <a:lnTo>
                  <a:pt x="35673" y="381834"/>
                </a:lnTo>
                <a:lnTo>
                  <a:pt x="28778" y="384548"/>
                </a:lnTo>
                <a:lnTo>
                  <a:pt x="23885" y="389264"/>
                </a:lnTo>
                <a:lnTo>
                  <a:pt x="15536" y="400485"/>
                </a:lnTo>
                <a:lnTo>
                  <a:pt x="8094" y="428262"/>
                </a:lnTo>
                <a:lnTo>
                  <a:pt x="16149" y="445327"/>
                </a:lnTo>
                <a:lnTo>
                  <a:pt x="31238" y="453922"/>
                </a:lnTo>
                <a:lnTo>
                  <a:pt x="44899" y="456289"/>
                </a:lnTo>
                <a:lnTo>
                  <a:pt x="63241" y="454205"/>
                </a:lnTo>
                <a:lnTo>
                  <a:pt x="191152" y="376622"/>
                </a:lnTo>
                <a:lnTo>
                  <a:pt x="313605" y="264976"/>
                </a:lnTo>
                <a:lnTo>
                  <a:pt x="213129" y="362848"/>
                </a:lnTo>
                <a:lnTo>
                  <a:pt x="148588" y="419830"/>
                </a:lnTo>
                <a:lnTo>
                  <a:pt x="92038" y="457843"/>
                </a:lnTo>
                <a:lnTo>
                  <a:pt x="15536" y="498808"/>
                </a:lnTo>
                <a:lnTo>
                  <a:pt x="0" y="547710"/>
                </a:lnTo>
                <a:lnTo>
                  <a:pt x="15200" y="567229"/>
                </a:lnTo>
                <a:lnTo>
                  <a:pt x="39897" y="569814"/>
                </a:lnTo>
                <a:lnTo>
                  <a:pt x="52849" y="567909"/>
                </a:lnTo>
                <a:lnTo>
                  <a:pt x="204423" y="456289"/>
                </a:lnTo>
                <a:lnTo>
                  <a:pt x="218687" y="446701"/>
                </a:lnTo>
                <a:lnTo>
                  <a:pt x="228712" y="439358"/>
                </a:lnTo>
                <a:lnTo>
                  <a:pt x="239242" y="430526"/>
                </a:lnTo>
                <a:lnTo>
                  <a:pt x="255020" y="416474"/>
                </a:lnTo>
                <a:lnTo>
                  <a:pt x="277496" y="396844"/>
                </a:lnTo>
                <a:lnTo>
                  <a:pt x="300951" y="376961"/>
                </a:lnTo>
                <a:lnTo>
                  <a:pt x="319409" y="361560"/>
                </a:lnTo>
                <a:lnTo>
                  <a:pt x="326890" y="355374"/>
                </a:lnTo>
                <a:lnTo>
                  <a:pt x="318965" y="373866"/>
                </a:lnTo>
                <a:lnTo>
                  <a:pt x="207078" y="477523"/>
                </a:lnTo>
                <a:lnTo>
                  <a:pt x="100677" y="570525"/>
                </a:lnTo>
                <a:lnTo>
                  <a:pt x="84029" y="584802"/>
                </a:lnTo>
                <a:lnTo>
                  <a:pt x="77650" y="594827"/>
                </a:lnTo>
                <a:lnTo>
                  <a:pt x="80794" y="605337"/>
                </a:lnTo>
                <a:lnTo>
                  <a:pt x="86021" y="612236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88877" y="9409426"/>
            <a:ext cx="235438" cy="2140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25159" y="8818996"/>
            <a:ext cx="191770" cy="267335"/>
          </a:xfrm>
          <a:custGeom>
            <a:avLst/>
            <a:gdLst/>
            <a:ahLst/>
            <a:cxnLst/>
            <a:rect l="l" t="t" r="r" b="b"/>
            <a:pathLst>
              <a:path w="191770" h="267334">
                <a:moveTo>
                  <a:pt x="191298" y="0"/>
                </a:moveTo>
                <a:lnTo>
                  <a:pt x="190332" y="2403"/>
                </a:lnTo>
                <a:lnTo>
                  <a:pt x="170896" y="60838"/>
                </a:lnTo>
                <a:lnTo>
                  <a:pt x="150023" y="94814"/>
                </a:lnTo>
                <a:lnTo>
                  <a:pt x="111930" y="159183"/>
                </a:lnTo>
                <a:lnTo>
                  <a:pt x="75341" y="221558"/>
                </a:lnTo>
                <a:lnTo>
                  <a:pt x="58983" y="249547"/>
                </a:lnTo>
                <a:lnTo>
                  <a:pt x="32752" y="262914"/>
                </a:lnTo>
                <a:lnTo>
                  <a:pt x="18204" y="267087"/>
                </a:lnTo>
                <a:lnTo>
                  <a:pt x="10113" y="261815"/>
                </a:lnTo>
                <a:lnTo>
                  <a:pt x="3256" y="246842"/>
                </a:lnTo>
                <a:lnTo>
                  <a:pt x="0" y="224882"/>
                </a:lnTo>
                <a:lnTo>
                  <a:pt x="3237" y="202424"/>
                </a:lnTo>
                <a:lnTo>
                  <a:pt x="8474" y="184938"/>
                </a:lnTo>
                <a:lnTo>
                  <a:pt x="11219" y="177894"/>
                </a:lnTo>
                <a:lnTo>
                  <a:pt x="32593" y="143286"/>
                </a:lnTo>
                <a:lnTo>
                  <a:pt x="88371" y="28961"/>
                </a:lnTo>
                <a:lnTo>
                  <a:pt x="98023" y="41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84143" y="8822077"/>
            <a:ext cx="20955" cy="81915"/>
          </a:xfrm>
          <a:custGeom>
            <a:avLst/>
            <a:gdLst/>
            <a:ahLst/>
            <a:cxnLst/>
            <a:rect l="l" t="t" r="r" b="b"/>
            <a:pathLst>
              <a:path w="20954" h="81915">
                <a:moveTo>
                  <a:pt x="20948" y="0"/>
                </a:moveTo>
                <a:lnTo>
                  <a:pt x="13500" y="23252"/>
                </a:lnTo>
                <a:lnTo>
                  <a:pt x="0" y="81761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73649" y="8946266"/>
            <a:ext cx="154940" cy="255270"/>
          </a:xfrm>
          <a:custGeom>
            <a:avLst/>
            <a:gdLst/>
            <a:ahLst/>
            <a:cxnLst/>
            <a:rect l="l" t="t" r="r" b="b"/>
            <a:pathLst>
              <a:path w="154939" h="255270">
                <a:moveTo>
                  <a:pt x="0" y="130327"/>
                </a:moveTo>
                <a:lnTo>
                  <a:pt x="15976" y="188722"/>
                </a:lnTo>
                <a:lnTo>
                  <a:pt x="13258" y="199402"/>
                </a:lnTo>
                <a:lnTo>
                  <a:pt x="29248" y="241922"/>
                </a:lnTo>
                <a:lnTo>
                  <a:pt x="42443" y="241922"/>
                </a:lnTo>
                <a:lnTo>
                  <a:pt x="47853" y="255181"/>
                </a:lnTo>
                <a:lnTo>
                  <a:pt x="66535" y="252590"/>
                </a:lnTo>
                <a:lnTo>
                  <a:pt x="58674" y="217970"/>
                </a:lnTo>
                <a:lnTo>
                  <a:pt x="63919" y="209994"/>
                </a:lnTo>
                <a:lnTo>
                  <a:pt x="53263" y="167513"/>
                </a:lnTo>
                <a:lnTo>
                  <a:pt x="45313" y="156870"/>
                </a:lnTo>
                <a:lnTo>
                  <a:pt x="34582" y="106299"/>
                </a:lnTo>
                <a:lnTo>
                  <a:pt x="154368" y="55892"/>
                </a:lnTo>
                <a:lnTo>
                  <a:pt x="149472" y="34144"/>
                </a:lnTo>
                <a:lnTo>
                  <a:pt x="145348" y="21350"/>
                </a:lnTo>
                <a:lnTo>
                  <a:pt x="139752" y="12521"/>
                </a:lnTo>
                <a:lnTo>
                  <a:pt x="130441" y="2667"/>
                </a:lnTo>
                <a:lnTo>
                  <a:pt x="125145" y="0"/>
                </a:lnTo>
                <a:lnTo>
                  <a:pt x="125145" y="5334"/>
                </a:lnTo>
                <a:lnTo>
                  <a:pt x="127723" y="18707"/>
                </a:lnTo>
                <a:lnTo>
                  <a:pt x="58674" y="45237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26917" y="9010116"/>
            <a:ext cx="125730" cy="186055"/>
          </a:xfrm>
          <a:custGeom>
            <a:avLst/>
            <a:gdLst/>
            <a:ahLst/>
            <a:cxnLst/>
            <a:rect l="l" t="t" r="r" b="b"/>
            <a:pathLst>
              <a:path w="125729" h="186054">
                <a:moveTo>
                  <a:pt x="95770" y="0"/>
                </a:moveTo>
                <a:lnTo>
                  <a:pt x="111759" y="69087"/>
                </a:lnTo>
                <a:lnTo>
                  <a:pt x="117157" y="74421"/>
                </a:lnTo>
                <a:lnTo>
                  <a:pt x="125183" y="116941"/>
                </a:lnTo>
                <a:lnTo>
                  <a:pt x="119849" y="124879"/>
                </a:lnTo>
                <a:lnTo>
                  <a:pt x="111759" y="146138"/>
                </a:lnTo>
                <a:lnTo>
                  <a:pt x="95770" y="148856"/>
                </a:lnTo>
                <a:lnTo>
                  <a:pt x="90614" y="116941"/>
                </a:lnTo>
                <a:lnTo>
                  <a:pt x="82410" y="114223"/>
                </a:lnTo>
                <a:lnTo>
                  <a:pt x="74447" y="74421"/>
                </a:lnTo>
                <a:lnTo>
                  <a:pt x="74447" y="66471"/>
                </a:lnTo>
                <a:lnTo>
                  <a:pt x="78843" y="59673"/>
                </a:lnTo>
                <a:lnTo>
                  <a:pt x="79755" y="52422"/>
                </a:lnTo>
                <a:lnTo>
                  <a:pt x="76686" y="40232"/>
                </a:lnTo>
                <a:lnTo>
                  <a:pt x="69138" y="18618"/>
                </a:lnTo>
                <a:lnTo>
                  <a:pt x="61112" y="18618"/>
                </a:lnTo>
                <a:lnTo>
                  <a:pt x="53251" y="23939"/>
                </a:lnTo>
                <a:lnTo>
                  <a:pt x="82410" y="172719"/>
                </a:lnTo>
                <a:lnTo>
                  <a:pt x="58546" y="183362"/>
                </a:lnTo>
                <a:lnTo>
                  <a:pt x="21412" y="31813"/>
                </a:lnTo>
                <a:lnTo>
                  <a:pt x="58546" y="183362"/>
                </a:lnTo>
                <a:lnTo>
                  <a:pt x="45199" y="186016"/>
                </a:lnTo>
                <a:lnTo>
                  <a:pt x="26542" y="156679"/>
                </a:lnTo>
                <a:lnTo>
                  <a:pt x="0" y="45110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10943" y="9034056"/>
            <a:ext cx="69850" cy="26670"/>
          </a:xfrm>
          <a:custGeom>
            <a:avLst/>
            <a:gdLst/>
            <a:ahLst/>
            <a:cxnLst/>
            <a:rect l="l" t="t" r="r" b="b"/>
            <a:pathLst>
              <a:path w="69850" h="26670">
                <a:moveTo>
                  <a:pt x="0" y="26568"/>
                </a:moveTo>
                <a:lnTo>
                  <a:pt x="61163" y="2616"/>
                </a:lnTo>
                <a:lnTo>
                  <a:pt x="69227" y="0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56273" y="9036677"/>
            <a:ext cx="21590" cy="34925"/>
          </a:xfrm>
          <a:custGeom>
            <a:avLst/>
            <a:gdLst/>
            <a:ahLst/>
            <a:cxnLst/>
            <a:rect l="l" t="t" r="r" b="b"/>
            <a:pathLst>
              <a:path w="21589" h="34925">
                <a:moveTo>
                  <a:pt x="0" y="34594"/>
                </a:moveTo>
                <a:lnTo>
                  <a:pt x="21183" y="26568"/>
                </a:lnTo>
                <a:lnTo>
                  <a:pt x="15836" y="0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56273" y="9071267"/>
            <a:ext cx="26670" cy="24130"/>
          </a:xfrm>
          <a:custGeom>
            <a:avLst/>
            <a:gdLst/>
            <a:ahLst/>
            <a:cxnLst/>
            <a:rect l="l" t="t" r="r" b="b"/>
            <a:pathLst>
              <a:path w="26670" h="24129">
                <a:moveTo>
                  <a:pt x="0" y="10566"/>
                </a:moveTo>
                <a:lnTo>
                  <a:pt x="23901" y="0"/>
                </a:lnTo>
                <a:lnTo>
                  <a:pt x="26504" y="13271"/>
                </a:lnTo>
                <a:lnTo>
                  <a:pt x="5181" y="23952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07123" y="8970199"/>
            <a:ext cx="24130" cy="40005"/>
          </a:xfrm>
          <a:custGeom>
            <a:avLst/>
            <a:gdLst/>
            <a:ahLst/>
            <a:cxnLst/>
            <a:rect l="l" t="t" r="r" b="b"/>
            <a:pathLst>
              <a:path w="24129" h="40004">
                <a:moveTo>
                  <a:pt x="0" y="0"/>
                </a:moveTo>
                <a:lnTo>
                  <a:pt x="3730" y="15280"/>
                </a:lnTo>
                <a:lnTo>
                  <a:pt x="11938" y="27997"/>
                </a:lnTo>
                <a:lnTo>
                  <a:pt x="20145" y="36693"/>
                </a:lnTo>
                <a:lnTo>
                  <a:pt x="23876" y="39916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64174" y="909238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0" y="10756"/>
                </a:moveTo>
                <a:lnTo>
                  <a:pt x="21297" y="0"/>
                </a:lnTo>
                <a:lnTo>
                  <a:pt x="23850" y="13284"/>
                </a:lnTo>
                <a:lnTo>
                  <a:pt x="2717" y="23863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80061" y="9164235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89" h="19050">
                <a:moveTo>
                  <a:pt x="0" y="5270"/>
                </a:moveTo>
                <a:lnTo>
                  <a:pt x="18618" y="0"/>
                </a:lnTo>
                <a:lnTo>
                  <a:pt x="21310" y="10591"/>
                </a:lnTo>
                <a:lnTo>
                  <a:pt x="2717" y="18516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74729" y="9140301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0" y="8039"/>
                </a:moveTo>
                <a:lnTo>
                  <a:pt x="21336" y="0"/>
                </a:lnTo>
                <a:lnTo>
                  <a:pt x="24066" y="10642"/>
                </a:lnTo>
                <a:lnTo>
                  <a:pt x="2730" y="18669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69370" y="9116245"/>
            <a:ext cx="24130" cy="21590"/>
          </a:xfrm>
          <a:custGeom>
            <a:avLst/>
            <a:gdLst/>
            <a:ahLst/>
            <a:cxnLst/>
            <a:rect l="l" t="t" r="r" b="b"/>
            <a:pathLst>
              <a:path w="24129" h="21590">
                <a:moveTo>
                  <a:pt x="0" y="8089"/>
                </a:moveTo>
                <a:lnTo>
                  <a:pt x="21424" y="0"/>
                </a:lnTo>
                <a:lnTo>
                  <a:pt x="24053" y="13347"/>
                </a:lnTo>
                <a:lnTo>
                  <a:pt x="2743" y="21462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09331" y="9020643"/>
            <a:ext cx="34925" cy="120014"/>
          </a:xfrm>
          <a:custGeom>
            <a:avLst/>
            <a:gdLst/>
            <a:ahLst/>
            <a:cxnLst/>
            <a:rect l="l" t="t" r="r" b="b"/>
            <a:pathLst>
              <a:path w="34925" h="120015">
                <a:moveTo>
                  <a:pt x="0" y="2743"/>
                </a:moveTo>
                <a:lnTo>
                  <a:pt x="5384" y="0"/>
                </a:lnTo>
                <a:lnTo>
                  <a:pt x="13360" y="34582"/>
                </a:lnTo>
                <a:lnTo>
                  <a:pt x="13360" y="58572"/>
                </a:lnTo>
                <a:lnTo>
                  <a:pt x="18618" y="77203"/>
                </a:lnTo>
                <a:lnTo>
                  <a:pt x="31965" y="85026"/>
                </a:lnTo>
                <a:lnTo>
                  <a:pt x="34607" y="111594"/>
                </a:lnTo>
                <a:lnTo>
                  <a:pt x="26720" y="119659"/>
                </a:lnTo>
                <a:lnTo>
                  <a:pt x="24104" y="87655"/>
                </a:lnTo>
                <a:lnTo>
                  <a:pt x="13360" y="82499"/>
                </a:lnTo>
                <a:lnTo>
                  <a:pt x="5384" y="58572"/>
                </a:lnTo>
                <a:lnTo>
                  <a:pt x="5384" y="37198"/>
                </a:lnTo>
                <a:lnTo>
                  <a:pt x="0" y="2743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02330" y="9276505"/>
            <a:ext cx="180820" cy="1474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17004" y="9483263"/>
            <a:ext cx="60960" cy="37465"/>
          </a:xfrm>
          <a:custGeom>
            <a:avLst/>
            <a:gdLst/>
            <a:ahLst/>
            <a:cxnLst/>
            <a:rect l="l" t="t" r="r" b="b"/>
            <a:pathLst>
              <a:path w="60960" h="37465">
                <a:moveTo>
                  <a:pt x="60452" y="5168"/>
                </a:moveTo>
                <a:lnTo>
                  <a:pt x="37138" y="5088"/>
                </a:lnTo>
                <a:lnTo>
                  <a:pt x="23530" y="4522"/>
                </a:lnTo>
                <a:lnTo>
                  <a:pt x="14375" y="2988"/>
                </a:lnTo>
                <a:lnTo>
                  <a:pt x="4420" y="0"/>
                </a:lnTo>
                <a:lnTo>
                  <a:pt x="0" y="7988"/>
                </a:lnTo>
                <a:lnTo>
                  <a:pt x="491" y="20524"/>
                </a:lnTo>
                <a:lnTo>
                  <a:pt x="2946" y="32091"/>
                </a:lnTo>
                <a:lnTo>
                  <a:pt x="4420" y="37172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34830" y="9597336"/>
            <a:ext cx="7620" cy="41275"/>
          </a:xfrm>
          <a:custGeom>
            <a:avLst/>
            <a:gdLst/>
            <a:ahLst/>
            <a:cxnLst/>
            <a:rect l="l" t="t" r="r" b="b"/>
            <a:pathLst>
              <a:path w="7620" h="41275">
                <a:moveTo>
                  <a:pt x="0" y="0"/>
                </a:moveTo>
                <a:lnTo>
                  <a:pt x="7232" y="41268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38674" y="9533718"/>
            <a:ext cx="3175" cy="32384"/>
          </a:xfrm>
          <a:custGeom>
            <a:avLst/>
            <a:gdLst/>
            <a:ahLst/>
            <a:cxnLst/>
            <a:rect l="l" t="t" r="r" b="b"/>
            <a:pathLst>
              <a:path w="3175" h="32384">
                <a:moveTo>
                  <a:pt x="1308" y="-1898"/>
                </a:moveTo>
                <a:lnTo>
                  <a:pt x="1308" y="33724"/>
                </a:lnTo>
              </a:path>
            </a:pathLst>
          </a:custGeom>
          <a:ln w="6413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85469" y="8901155"/>
            <a:ext cx="13335" cy="45720"/>
          </a:xfrm>
          <a:custGeom>
            <a:avLst/>
            <a:gdLst/>
            <a:ahLst/>
            <a:cxnLst/>
            <a:rect l="l" t="t" r="r" b="b"/>
            <a:pathLst>
              <a:path w="13335" h="45720">
                <a:moveTo>
                  <a:pt x="0" y="0"/>
                </a:moveTo>
                <a:lnTo>
                  <a:pt x="13322" y="45237"/>
                </a:lnTo>
              </a:path>
            </a:pathLst>
          </a:custGeom>
          <a:ln w="3797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87279" y="9112438"/>
            <a:ext cx="55880" cy="259079"/>
          </a:xfrm>
          <a:custGeom>
            <a:avLst/>
            <a:gdLst/>
            <a:ahLst/>
            <a:cxnLst/>
            <a:rect l="l" t="t" r="r" b="b"/>
            <a:pathLst>
              <a:path w="55879" h="259079">
                <a:moveTo>
                  <a:pt x="21221" y="182791"/>
                </a:moveTo>
                <a:lnTo>
                  <a:pt x="52705" y="258914"/>
                </a:lnTo>
                <a:lnTo>
                  <a:pt x="54992" y="188645"/>
                </a:lnTo>
                <a:lnTo>
                  <a:pt x="34658" y="188645"/>
                </a:lnTo>
                <a:lnTo>
                  <a:pt x="21221" y="182791"/>
                </a:lnTo>
                <a:close/>
              </a:path>
              <a:path w="55879" h="259079">
                <a:moveTo>
                  <a:pt x="9550" y="0"/>
                </a:moveTo>
                <a:lnTo>
                  <a:pt x="0" y="1739"/>
                </a:lnTo>
                <a:lnTo>
                  <a:pt x="34658" y="188645"/>
                </a:lnTo>
                <a:lnTo>
                  <a:pt x="54992" y="188645"/>
                </a:lnTo>
                <a:lnTo>
                  <a:pt x="55048" y="186931"/>
                </a:lnTo>
                <a:lnTo>
                  <a:pt x="44234" y="186931"/>
                </a:lnTo>
                <a:lnTo>
                  <a:pt x="9550" y="0"/>
                </a:lnTo>
                <a:close/>
              </a:path>
              <a:path w="55879" h="259079">
                <a:moveTo>
                  <a:pt x="55384" y="176593"/>
                </a:moveTo>
                <a:lnTo>
                  <a:pt x="44234" y="186931"/>
                </a:lnTo>
                <a:lnTo>
                  <a:pt x="55048" y="186931"/>
                </a:lnTo>
                <a:lnTo>
                  <a:pt x="55384" y="176593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82221" y="8811854"/>
            <a:ext cx="824230" cy="824230"/>
          </a:xfrm>
          <a:custGeom>
            <a:avLst/>
            <a:gdLst/>
            <a:ahLst/>
            <a:cxnLst/>
            <a:rect l="l" t="t" r="r" b="b"/>
            <a:pathLst>
              <a:path w="824229" h="824229">
                <a:moveTo>
                  <a:pt x="823874" y="411962"/>
                </a:moveTo>
                <a:lnTo>
                  <a:pt x="821103" y="460003"/>
                </a:lnTo>
                <a:lnTo>
                  <a:pt x="812996" y="506417"/>
                </a:lnTo>
                <a:lnTo>
                  <a:pt x="799862" y="550895"/>
                </a:lnTo>
                <a:lnTo>
                  <a:pt x="782009" y="593127"/>
                </a:lnTo>
                <a:lnTo>
                  <a:pt x="759748" y="632805"/>
                </a:lnTo>
                <a:lnTo>
                  <a:pt x="733386" y="669618"/>
                </a:lnTo>
                <a:lnTo>
                  <a:pt x="703233" y="703259"/>
                </a:lnTo>
                <a:lnTo>
                  <a:pt x="669598" y="733417"/>
                </a:lnTo>
                <a:lnTo>
                  <a:pt x="632790" y="759784"/>
                </a:lnTo>
                <a:lnTo>
                  <a:pt x="593117" y="782050"/>
                </a:lnTo>
                <a:lnTo>
                  <a:pt x="550889" y="799906"/>
                </a:lnTo>
                <a:lnTo>
                  <a:pt x="506414" y="813044"/>
                </a:lnTo>
                <a:lnTo>
                  <a:pt x="460003" y="821153"/>
                </a:lnTo>
                <a:lnTo>
                  <a:pt x="411962" y="823925"/>
                </a:lnTo>
                <a:lnTo>
                  <a:pt x="363916" y="821153"/>
                </a:lnTo>
                <a:lnTo>
                  <a:pt x="317499" y="813044"/>
                </a:lnTo>
                <a:lnTo>
                  <a:pt x="273019" y="799906"/>
                </a:lnTo>
                <a:lnTo>
                  <a:pt x="230786" y="782050"/>
                </a:lnTo>
                <a:lnTo>
                  <a:pt x="191108" y="759784"/>
                </a:lnTo>
                <a:lnTo>
                  <a:pt x="154295" y="733417"/>
                </a:lnTo>
                <a:lnTo>
                  <a:pt x="120656" y="703259"/>
                </a:lnTo>
                <a:lnTo>
                  <a:pt x="90499" y="669618"/>
                </a:lnTo>
                <a:lnTo>
                  <a:pt x="64134" y="632805"/>
                </a:lnTo>
                <a:lnTo>
                  <a:pt x="41870" y="593127"/>
                </a:lnTo>
                <a:lnTo>
                  <a:pt x="24015" y="550895"/>
                </a:lnTo>
                <a:lnTo>
                  <a:pt x="10879" y="506417"/>
                </a:lnTo>
                <a:lnTo>
                  <a:pt x="2771" y="460003"/>
                </a:lnTo>
                <a:lnTo>
                  <a:pt x="0" y="411962"/>
                </a:lnTo>
                <a:lnTo>
                  <a:pt x="2771" y="363916"/>
                </a:lnTo>
                <a:lnTo>
                  <a:pt x="10879" y="317499"/>
                </a:lnTo>
                <a:lnTo>
                  <a:pt x="24015" y="273019"/>
                </a:lnTo>
                <a:lnTo>
                  <a:pt x="41870" y="230786"/>
                </a:lnTo>
                <a:lnTo>
                  <a:pt x="64134" y="191108"/>
                </a:lnTo>
                <a:lnTo>
                  <a:pt x="90499" y="154295"/>
                </a:lnTo>
                <a:lnTo>
                  <a:pt x="120656" y="120656"/>
                </a:lnTo>
                <a:lnTo>
                  <a:pt x="154295" y="90499"/>
                </a:lnTo>
                <a:lnTo>
                  <a:pt x="191108" y="64134"/>
                </a:lnTo>
                <a:lnTo>
                  <a:pt x="230786" y="41870"/>
                </a:lnTo>
                <a:lnTo>
                  <a:pt x="273019" y="24015"/>
                </a:lnTo>
                <a:lnTo>
                  <a:pt x="317499" y="10879"/>
                </a:lnTo>
                <a:lnTo>
                  <a:pt x="363916" y="2771"/>
                </a:lnTo>
                <a:lnTo>
                  <a:pt x="411962" y="0"/>
                </a:lnTo>
                <a:lnTo>
                  <a:pt x="460003" y="2771"/>
                </a:lnTo>
                <a:lnTo>
                  <a:pt x="506414" y="10879"/>
                </a:lnTo>
                <a:lnTo>
                  <a:pt x="550889" y="24015"/>
                </a:lnTo>
                <a:lnTo>
                  <a:pt x="593117" y="41870"/>
                </a:lnTo>
                <a:lnTo>
                  <a:pt x="632790" y="64134"/>
                </a:lnTo>
                <a:lnTo>
                  <a:pt x="669598" y="90499"/>
                </a:lnTo>
                <a:lnTo>
                  <a:pt x="703233" y="120656"/>
                </a:lnTo>
                <a:lnTo>
                  <a:pt x="733386" y="154295"/>
                </a:lnTo>
                <a:lnTo>
                  <a:pt x="759748" y="191108"/>
                </a:lnTo>
                <a:lnTo>
                  <a:pt x="782009" y="230786"/>
                </a:lnTo>
                <a:lnTo>
                  <a:pt x="799862" y="273019"/>
                </a:lnTo>
                <a:lnTo>
                  <a:pt x="812996" y="317499"/>
                </a:lnTo>
                <a:lnTo>
                  <a:pt x="821103" y="363916"/>
                </a:lnTo>
                <a:lnTo>
                  <a:pt x="823874" y="411962"/>
                </a:lnTo>
                <a:close/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534354" y="8896952"/>
            <a:ext cx="6482080" cy="1061829"/>
          </a:xfrm>
          <a:prstGeom prst="rect">
            <a:avLst/>
          </a:prstGeom>
          <a:ln w="527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R="149860" algn="r">
              <a:lnSpc>
                <a:spcPct val="100000"/>
              </a:lnSpc>
              <a:spcBef>
                <a:spcPts val="885"/>
              </a:spcBef>
              <a:tabLst>
                <a:tab pos="1381125" algn="l"/>
              </a:tabLst>
            </a:pPr>
            <a:endParaRPr lang="ru-RU" sz="1100" dirty="0">
              <a:latin typeface="Times New Roman"/>
              <a:cs typeface="Times New Roman"/>
            </a:endParaRPr>
          </a:p>
          <a:p>
            <a:pPr marR="149860" algn="r">
              <a:lnSpc>
                <a:spcPct val="100000"/>
              </a:lnSpc>
              <a:spcBef>
                <a:spcPts val="885"/>
              </a:spcBef>
              <a:tabLst>
                <a:tab pos="1381125" algn="l"/>
              </a:tabLst>
            </a:pP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Пристегнуть</a:t>
            </a:r>
            <a:r>
              <a:rPr sz="1000" b="1" dirty="0">
                <a:solidFill>
                  <a:srgbClr val="231F20"/>
                </a:solidFill>
                <a:latin typeface="Arial Narrow"/>
                <a:cs typeface="Arial Narrow"/>
              </a:rPr>
              <a:t>	</a:t>
            </a: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Расстегнуть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143364" y="8941547"/>
            <a:ext cx="822045" cy="8220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67322" y="8921862"/>
            <a:ext cx="895985" cy="19685"/>
          </a:xfrm>
          <a:custGeom>
            <a:avLst/>
            <a:gdLst/>
            <a:ahLst/>
            <a:cxnLst/>
            <a:rect l="l" t="t" r="r" b="b"/>
            <a:pathLst>
              <a:path w="895985" h="19684">
                <a:moveTo>
                  <a:pt x="0" y="0"/>
                </a:moveTo>
                <a:lnTo>
                  <a:pt x="311061" y="13349"/>
                </a:lnTo>
                <a:lnTo>
                  <a:pt x="483814" y="19359"/>
                </a:lnTo>
                <a:lnTo>
                  <a:pt x="580417" y="19432"/>
                </a:lnTo>
                <a:lnTo>
                  <a:pt x="663028" y="14973"/>
                </a:lnTo>
                <a:lnTo>
                  <a:pt x="732359" y="10372"/>
                </a:lnTo>
                <a:lnTo>
                  <a:pt x="787852" y="6590"/>
                </a:lnTo>
                <a:lnTo>
                  <a:pt x="831964" y="3610"/>
                </a:lnTo>
                <a:lnTo>
                  <a:pt x="867151" y="1418"/>
                </a:lnTo>
                <a:lnTo>
                  <a:pt x="895870" y="0"/>
                </a:lnTo>
              </a:path>
            </a:pathLst>
          </a:custGeom>
          <a:ln w="3492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37620" y="8936911"/>
            <a:ext cx="163195" cy="274320"/>
          </a:xfrm>
          <a:custGeom>
            <a:avLst/>
            <a:gdLst/>
            <a:ahLst/>
            <a:cxnLst/>
            <a:rect l="l" t="t" r="r" b="b"/>
            <a:pathLst>
              <a:path w="163195" h="274320">
                <a:moveTo>
                  <a:pt x="0" y="0"/>
                </a:moveTo>
                <a:lnTo>
                  <a:pt x="7776" y="150469"/>
                </a:lnTo>
                <a:lnTo>
                  <a:pt x="11823" y="228638"/>
                </a:lnTo>
                <a:lnTo>
                  <a:pt x="13970" y="268909"/>
                </a:lnTo>
                <a:lnTo>
                  <a:pt x="32173" y="274062"/>
                </a:lnTo>
                <a:lnTo>
                  <a:pt x="44432" y="273242"/>
                </a:lnTo>
                <a:lnTo>
                  <a:pt x="49987" y="272567"/>
                </a:lnTo>
                <a:lnTo>
                  <a:pt x="141846" y="271513"/>
                </a:lnTo>
                <a:lnTo>
                  <a:pt x="154217" y="272909"/>
                </a:lnTo>
                <a:lnTo>
                  <a:pt x="160518" y="272349"/>
                </a:lnTo>
                <a:lnTo>
                  <a:pt x="162709" y="268911"/>
                </a:lnTo>
                <a:lnTo>
                  <a:pt x="162750" y="261670"/>
                </a:lnTo>
                <a:lnTo>
                  <a:pt x="160723" y="216004"/>
                </a:lnTo>
                <a:lnTo>
                  <a:pt x="156784" y="127833"/>
                </a:lnTo>
                <a:lnTo>
                  <a:pt x="152945" y="42027"/>
                </a:lnTo>
                <a:lnTo>
                  <a:pt x="151218" y="3454"/>
                </a:lnTo>
              </a:path>
            </a:pathLst>
          </a:custGeom>
          <a:ln w="3492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17636" y="9177632"/>
            <a:ext cx="212725" cy="386715"/>
          </a:xfrm>
          <a:custGeom>
            <a:avLst/>
            <a:gdLst/>
            <a:ahLst/>
            <a:cxnLst/>
            <a:rect l="l" t="t" r="r" b="b"/>
            <a:pathLst>
              <a:path w="212725" h="386715">
                <a:moveTo>
                  <a:pt x="31330" y="3530"/>
                </a:moveTo>
                <a:lnTo>
                  <a:pt x="14456" y="10561"/>
                </a:lnTo>
                <a:lnTo>
                  <a:pt x="5970" y="17202"/>
                </a:lnTo>
                <a:lnTo>
                  <a:pt x="3297" y="27319"/>
                </a:lnTo>
                <a:lnTo>
                  <a:pt x="3860" y="44780"/>
                </a:lnTo>
                <a:lnTo>
                  <a:pt x="20511" y="85919"/>
                </a:lnTo>
                <a:lnTo>
                  <a:pt x="39674" y="100749"/>
                </a:lnTo>
                <a:lnTo>
                  <a:pt x="46456" y="110667"/>
                </a:lnTo>
                <a:lnTo>
                  <a:pt x="40195" y="116967"/>
                </a:lnTo>
                <a:lnTo>
                  <a:pt x="40195" y="120345"/>
                </a:lnTo>
                <a:lnTo>
                  <a:pt x="40195" y="123723"/>
                </a:lnTo>
                <a:lnTo>
                  <a:pt x="32880" y="124231"/>
                </a:lnTo>
                <a:lnTo>
                  <a:pt x="33477" y="129489"/>
                </a:lnTo>
                <a:lnTo>
                  <a:pt x="28765" y="137579"/>
                </a:lnTo>
                <a:lnTo>
                  <a:pt x="25637" y="147281"/>
                </a:lnTo>
                <a:lnTo>
                  <a:pt x="23639" y="161807"/>
                </a:lnTo>
                <a:lnTo>
                  <a:pt x="23191" y="177462"/>
                </a:lnTo>
                <a:lnTo>
                  <a:pt x="24714" y="190550"/>
                </a:lnTo>
                <a:lnTo>
                  <a:pt x="17900" y="188104"/>
                </a:lnTo>
                <a:lnTo>
                  <a:pt x="2227" y="232760"/>
                </a:lnTo>
                <a:lnTo>
                  <a:pt x="0" y="259969"/>
                </a:lnTo>
                <a:lnTo>
                  <a:pt x="542" y="277028"/>
                </a:lnTo>
                <a:lnTo>
                  <a:pt x="3380" y="325568"/>
                </a:lnTo>
                <a:lnTo>
                  <a:pt x="15540" y="368225"/>
                </a:lnTo>
                <a:lnTo>
                  <a:pt x="34734" y="386321"/>
                </a:lnTo>
                <a:lnTo>
                  <a:pt x="35242" y="382143"/>
                </a:lnTo>
                <a:lnTo>
                  <a:pt x="54584" y="381622"/>
                </a:lnTo>
                <a:lnTo>
                  <a:pt x="175412" y="373278"/>
                </a:lnTo>
                <a:lnTo>
                  <a:pt x="184035" y="373278"/>
                </a:lnTo>
                <a:lnTo>
                  <a:pt x="185343" y="367792"/>
                </a:lnTo>
                <a:lnTo>
                  <a:pt x="197091" y="364401"/>
                </a:lnTo>
                <a:lnTo>
                  <a:pt x="198932" y="356552"/>
                </a:lnTo>
                <a:lnTo>
                  <a:pt x="200357" y="351974"/>
                </a:lnTo>
                <a:lnTo>
                  <a:pt x="209661" y="297398"/>
                </a:lnTo>
                <a:lnTo>
                  <a:pt x="210448" y="263795"/>
                </a:lnTo>
                <a:lnTo>
                  <a:pt x="210400" y="258152"/>
                </a:lnTo>
                <a:lnTo>
                  <a:pt x="209372" y="255803"/>
                </a:lnTo>
                <a:lnTo>
                  <a:pt x="209478" y="248772"/>
                </a:lnTo>
                <a:lnTo>
                  <a:pt x="202115" y="207414"/>
                </a:lnTo>
                <a:lnTo>
                  <a:pt x="196037" y="190284"/>
                </a:lnTo>
                <a:lnTo>
                  <a:pt x="186905" y="190284"/>
                </a:lnTo>
                <a:lnTo>
                  <a:pt x="192392" y="176974"/>
                </a:lnTo>
                <a:lnTo>
                  <a:pt x="178900" y="129253"/>
                </a:lnTo>
                <a:lnTo>
                  <a:pt x="177228" y="123723"/>
                </a:lnTo>
                <a:lnTo>
                  <a:pt x="175945" y="114592"/>
                </a:lnTo>
                <a:lnTo>
                  <a:pt x="171488" y="114592"/>
                </a:lnTo>
                <a:lnTo>
                  <a:pt x="180244" y="100382"/>
                </a:lnTo>
                <a:lnTo>
                  <a:pt x="185720" y="91973"/>
                </a:lnTo>
                <a:lnTo>
                  <a:pt x="190217" y="86059"/>
                </a:lnTo>
                <a:lnTo>
                  <a:pt x="196037" y="79336"/>
                </a:lnTo>
                <a:lnTo>
                  <a:pt x="202747" y="71937"/>
                </a:lnTo>
                <a:lnTo>
                  <a:pt x="208041" y="65344"/>
                </a:lnTo>
                <a:lnTo>
                  <a:pt x="211378" y="58309"/>
                </a:lnTo>
                <a:lnTo>
                  <a:pt x="212216" y="49580"/>
                </a:lnTo>
                <a:lnTo>
                  <a:pt x="210815" y="37470"/>
                </a:lnTo>
                <a:lnTo>
                  <a:pt x="206594" y="23128"/>
                </a:lnTo>
                <a:lnTo>
                  <a:pt x="197815" y="9616"/>
                </a:lnTo>
                <a:lnTo>
                  <a:pt x="182740" y="0"/>
                </a:lnTo>
              </a:path>
            </a:pathLst>
          </a:custGeom>
          <a:ln w="3492">
            <a:solidFill>
              <a:srgbClr val="070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15856" y="9196830"/>
            <a:ext cx="213918" cy="3646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52050" y="8925459"/>
            <a:ext cx="1040041" cy="6168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95647" y="9108702"/>
            <a:ext cx="291465" cy="114300"/>
          </a:xfrm>
          <a:custGeom>
            <a:avLst/>
            <a:gdLst/>
            <a:ahLst/>
            <a:cxnLst/>
            <a:rect l="l" t="t" r="r" b="b"/>
            <a:pathLst>
              <a:path w="291464" h="114300">
                <a:moveTo>
                  <a:pt x="196494" y="0"/>
                </a:moveTo>
                <a:lnTo>
                  <a:pt x="196557" y="38836"/>
                </a:lnTo>
                <a:lnTo>
                  <a:pt x="0" y="38836"/>
                </a:lnTo>
                <a:lnTo>
                  <a:pt x="0" y="75374"/>
                </a:lnTo>
                <a:lnTo>
                  <a:pt x="196608" y="75374"/>
                </a:lnTo>
                <a:lnTo>
                  <a:pt x="196684" y="114211"/>
                </a:lnTo>
                <a:lnTo>
                  <a:pt x="291134" y="56959"/>
                </a:lnTo>
                <a:lnTo>
                  <a:pt x="1964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0926" y="9023212"/>
            <a:ext cx="1098550" cy="534035"/>
          </a:xfrm>
          <a:custGeom>
            <a:avLst/>
            <a:gdLst/>
            <a:ahLst/>
            <a:cxnLst/>
            <a:rect l="l" t="t" r="r" b="b"/>
            <a:pathLst>
              <a:path w="1098550" h="534034">
                <a:moveTo>
                  <a:pt x="14293" y="19888"/>
                </a:moveTo>
                <a:lnTo>
                  <a:pt x="0" y="74029"/>
                </a:lnTo>
                <a:lnTo>
                  <a:pt x="433" y="124428"/>
                </a:lnTo>
                <a:lnTo>
                  <a:pt x="1729" y="187975"/>
                </a:lnTo>
                <a:lnTo>
                  <a:pt x="3854" y="251990"/>
                </a:lnTo>
                <a:lnTo>
                  <a:pt x="6774" y="303796"/>
                </a:lnTo>
                <a:lnTo>
                  <a:pt x="6805" y="313226"/>
                </a:lnTo>
                <a:lnTo>
                  <a:pt x="18939" y="374061"/>
                </a:lnTo>
                <a:lnTo>
                  <a:pt x="56072" y="419337"/>
                </a:lnTo>
                <a:lnTo>
                  <a:pt x="117849" y="458256"/>
                </a:lnTo>
                <a:lnTo>
                  <a:pt x="157108" y="475071"/>
                </a:lnTo>
                <a:lnTo>
                  <a:pt x="201484" y="489982"/>
                </a:lnTo>
                <a:lnTo>
                  <a:pt x="250630" y="502887"/>
                </a:lnTo>
                <a:lnTo>
                  <a:pt x="304197" y="513680"/>
                </a:lnTo>
                <a:lnTo>
                  <a:pt x="361837" y="522256"/>
                </a:lnTo>
                <a:lnTo>
                  <a:pt x="423203" y="528511"/>
                </a:lnTo>
                <a:lnTo>
                  <a:pt x="487946" y="532341"/>
                </a:lnTo>
                <a:lnTo>
                  <a:pt x="555719" y="533641"/>
                </a:lnTo>
                <a:lnTo>
                  <a:pt x="623721" y="532122"/>
                </a:lnTo>
                <a:lnTo>
                  <a:pt x="689091" y="527687"/>
                </a:lnTo>
                <a:lnTo>
                  <a:pt x="751347" y="520518"/>
                </a:lnTo>
                <a:lnTo>
                  <a:pt x="810005" y="510799"/>
                </a:lnTo>
                <a:lnTo>
                  <a:pt x="864585" y="498712"/>
                </a:lnTo>
                <a:lnTo>
                  <a:pt x="914604" y="484440"/>
                </a:lnTo>
                <a:lnTo>
                  <a:pt x="959580" y="468166"/>
                </a:lnTo>
                <a:lnTo>
                  <a:pt x="999029" y="450072"/>
                </a:lnTo>
                <a:lnTo>
                  <a:pt x="1032470" y="430341"/>
                </a:lnTo>
                <a:lnTo>
                  <a:pt x="1079400" y="386702"/>
                </a:lnTo>
                <a:lnTo>
                  <a:pt x="1096510" y="338709"/>
                </a:lnTo>
                <a:lnTo>
                  <a:pt x="1096543" y="331854"/>
                </a:lnTo>
                <a:lnTo>
                  <a:pt x="1096382" y="325170"/>
                </a:lnTo>
                <a:lnTo>
                  <a:pt x="1096037" y="318649"/>
                </a:lnTo>
                <a:lnTo>
                  <a:pt x="1095520" y="312280"/>
                </a:lnTo>
                <a:lnTo>
                  <a:pt x="1097029" y="263139"/>
                </a:lnTo>
                <a:lnTo>
                  <a:pt x="1097879" y="197750"/>
                </a:lnTo>
                <a:lnTo>
                  <a:pt x="1097944" y="130397"/>
                </a:lnTo>
                <a:lnTo>
                  <a:pt x="1097101" y="75366"/>
                </a:lnTo>
                <a:lnTo>
                  <a:pt x="1095228" y="46939"/>
                </a:lnTo>
                <a:lnTo>
                  <a:pt x="1092271" y="33347"/>
                </a:lnTo>
                <a:lnTo>
                  <a:pt x="1089379" y="20926"/>
                </a:lnTo>
                <a:lnTo>
                  <a:pt x="1085659" y="9777"/>
                </a:lnTo>
                <a:lnTo>
                  <a:pt x="1080216" y="0"/>
                </a:lnTo>
              </a:path>
            </a:pathLst>
          </a:custGeom>
          <a:ln w="5549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5220" y="8926529"/>
            <a:ext cx="1071880" cy="234315"/>
          </a:xfrm>
          <a:custGeom>
            <a:avLst/>
            <a:gdLst/>
            <a:ahLst/>
            <a:cxnLst/>
            <a:rect l="l" t="t" r="r" b="b"/>
            <a:pathLst>
              <a:path w="1071880" h="234315">
                <a:moveTo>
                  <a:pt x="1071511" y="113868"/>
                </a:moveTo>
                <a:lnTo>
                  <a:pt x="1029409" y="160571"/>
                </a:lnTo>
                <a:lnTo>
                  <a:pt x="959879" y="187185"/>
                </a:lnTo>
                <a:lnTo>
                  <a:pt x="914590" y="198707"/>
                </a:lnTo>
                <a:lnTo>
                  <a:pt x="863136" y="208848"/>
                </a:lnTo>
                <a:lnTo>
                  <a:pt x="806156" y="217466"/>
                </a:lnTo>
                <a:lnTo>
                  <a:pt x="744288" y="224417"/>
                </a:lnTo>
                <a:lnTo>
                  <a:pt x="678170" y="229559"/>
                </a:lnTo>
                <a:lnTo>
                  <a:pt x="608440" y="232749"/>
                </a:lnTo>
                <a:lnTo>
                  <a:pt x="535736" y="233845"/>
                </a:lnTo>
                <a:lnTo>
                  <a:pt x="463044" y="232749"/>
                </a:lnTo>
                <a:lnTo>
                  <a:pt x="393323" y="229559"/>
                </a:lnTo>
                <a:lnTo>
                  <a:pt x="327212" y="224417"/>
                </a:lnTo>
                <a:lnTo>
                  <a:pt x="265349" y="217466"/>
                </a:lnTo>
                <a:lnTo>
                  <a:pt x="208372" y="208848"/>
                </a:lnTo>
                <a:lnTo>
                  <a:pt x="156921" y="198707"/>
                </a:lnTo>
                <a:lnTo>
                  <a:pt x="111633" y="187185"/>
                </a:lnTo>
                <a:lnTo>
                  <a:pt x="73148" y="174426"/>
                </a:lnTo>
                <a:lnTo>
                  <a:pt x="19138" y="145765"/>
                </a:lnTo>
                <a:lnTo>
                  <a:pt x="0" y="113868"/>
                </a:lnTo>
                <a:lnTo>
                  <a:pt x="4891" y="97706"/>
                </a:lnTo>
                <a:lnTo>
                  <a:pt x="42103" y="68119"/>
                </a:lnTo>
                <a:lnTo>
                  <a:pt x="111633" y="42848"/>
                </a:lnTo>
                <a:lnTo>
                  <a:pt x="156921" y="32083"/>
                </a:lnTo>
                <a:lnTo>
                  <a:pt x="208372" y="22698"/>
                </a:lnTo>
                <a:lnTo>
                  <a:pt x="265349" y="14795"/>
                </a:lnTo>
                <a:lnTo>
                  <a:pt x="327212" y="8472"/>
                </a:lnTo>
                <a:lnTo>
                  <a:pt x="393323" y="3832"/>
                </a:lnTo>
                <a:lnTo>
                  <a:pt x="463044" y="974"/>
                </a:lnTo>
                <a:lnTo>
                  <a:pt x="535736" y="0"/>
                </a:lnTo>
                <a:lnTo>
                  <a:pt x="608440" y="974"/>
                </a:lnTo>
                <a:lnTo>
                  <a:pt x="678170" y="3832"/>
                </a:lnTo>
                <a:lnTo>
                  <a:pt x="744288" y="8472"/>
                </a:lnTo>
                <a:lnTo>
                  <a:pt x="806156" y="14795"/>
                </a:lnTo>
                <a:lnTo>
                  <a:pt x="863136" y="22698"/>
                </a:lnTo>
                <a:lnTo>
                  <a:pt x="914590" y="32083"/>
                </a:lnTo>
                <a:lnTo>
                  <a:pt x="959879" y="42848"/>
                </a:lnTo>
                <a:lnTo>
                  <a:pt x="998364" y="54894"/>
                </a:lnTo>
                <a:lnTo>
                  <a:pt x="1052373" y="82423"/>
                </a:lnTo>
                <a:lnTo>
                  <a:pt x="1071511" y="113868"/>
                </a:lnTo>
                <a:close/>
              </a:path>
            </a:pathLst>
          </a:custGeom>
          <a:ln w="5778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6248" y="8926528"/>
            <a:ext cx="1071880" cy="123825"/>
          </a:xfrm>
          <a:custGeom>
            <a:avLst/>
            <a:gdLst/>
            <a:ahLst/>
            <a:cxnLst/>
            <a:rect l="l" t="t" r="r" b="b"/>
            <a:pathLst>
              <a:path w="1071880" h="123825">
                <a:moveTo>
                  <a:pt x="0" y="115506"/>
                </a:moveTo>
                <a:lnTo>
                  <a:pt x="21409" y="79954"/>
                </a:lnTo>
                <a:lnTo>
                  <a:pt x="77944" y="51005"/>
                </a:lnTo>
                <a:lnTo>
                  <a:pt x="117516" y="38987"/>
                </a:lnTo>
                <a:lnTo>
                  <a:pt x="163629" y="28597"/>
                </a:lnTo>
                <a:lnTo>
                  <a:pt x="215537" y="19826"/>
                </a:lnTo>
                <a:lnTo>
                  <a:pt x="272491" y="12668"/>
                </a:lnTo>
                <a:lnTo>
                  <a:pt x="333745" y="7114"/>
                </a:lnTo>
                <a:lnTo>
                  <a:pt x="398552" y="3156"/>
                </a:lnTo>
                <a:lnTo>
                  <a:pt x="466165" y="787"/>
                </a:lnTo>
                <a:lnTo>
                  <a:pt x="535838" y="0"/>
                </a:lnTo>
                <a:lnTo>
                  <a:pt x="608520" y="906"/>
                </a:lnTo>
                <a:lnTo>
                  <a:pt x="678193" y="3608"/>
                </a:lnTo>
                <a:lnTo>
                  <a:pt x="744231" y="8080"/>
                </a:lnTo>
                <a:lnTo>
                  <a:pt x="806007" y="14294"/>
                </a:lnTo>
                <a:lnTo>
                  <a:pt x="862896" y="22225"/>
                </a:lnTo>
                <a:lnTo>
                  <a:pt x="914269" y="31846"/>
                </a:lnTo>
                <a:lnTo>
                  <a:pt x="959502" y="43132"/>
                </a:lnTo>
                <a:lnTo>
                  <a:pt x="997967" y="56054"/>
                </a:lnTo>
                <a:lnTo>
                  <a:pt x="1052090" y="86708"/>
                </a:lnTo>
                <a:lnTo>
                  <a:pt x="1071626" y="123596"/>
                </a:lnTo>
              </a:path>
            </a:pathLst>
          </a:custGeom>
          <a:ln w="6019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1927" y="8961251"/>
            <a:ext cx="840105" cy="131445"/>
          </a:xfrm>
          <a:custGeom>
            <a:avLst/>
            <a:gdLst/>
            <a:ahLst/>
            <a:cxnLst/>
            <a:rect l="l" t="t" r="r" b="b"/>
            <a:pathLst>
              <a:path w="840105" h="131445">
                <a:moveTo>
                  <a:pt x="839685" y="65620"/>
                </a:moveTo>
                <a:lnTo>
                  <a:pt x="782372" y="98725"/>
                </a:lnTo>
                <a:lnTo>
                  <a:pt x="740955" y="107880"/>
                </a:lnTo>
                <a:lnTo>
                  <a:pt x="690355" y="115786"/>
                </a:lnTo>
                <a:lnTo>
                  <a:pt x="631759" y="122259"/>
                </a:lnTo>
                <a:lnTo>
                  <a:pt x="566351" y="127111"/>
                </a:lnTo>
                <a:lnTo>
                  <a:pt x="495315" y="130159"/>
                </a:lnTo>
                <a:lnTo>
                  <a:pt x="419836" y="131216"/>
                </a:lnTo>
                <a:lnTo>
                  <a:pt x="344375" y="130159"/>
                </a:lnTo>
                <a:lnTo>
                  <a:pt x="273349" y="127111"/>
                </a:lnTo>
                <a:lnTo>
                  <a:pt x="207945" y="122259"/>
                </a:lnTo>
                <a:lnTo>
                  <a:pt x="149348" y="115786"/>
                </a:lnTo>
                <a:lnTo>
                  <a:pt x="98746" y="107880"/>
                </a:lnTo>
                <a:lnTo>
                  <a:pt x="57324" y="98725"/>
                </a:lnTo>
                <a:lnTo>
                  <a:pt x="6764" y="77409"/>
                </a:lnTo>
                <a:lnTo>
                  <a:pt x="0" y="65620"/>
                </a:lnTo>
                <a:lnTo>
                  <a:pt x="6764" y="53824"/>
                </a:lnTo>
                <a:lnTo>
                  <a:pt x="57324" y="32498"/>
                </a:lnTo>
                <a:lnTo>
                  <a:pt x="98746" y="23340"/>
                </a:lnTo>
                <a:lnTo>
                  <a:pt x="149348" y="15431"/>
                </a:lnTo>
                <a:lnTo>
                  <a:pt x="207945" y="8958"/>
                </a:lnTo>
                <a:lnTo>
                  <a:pt x="273349" y="4104"/>
                </a:lnTo>
                <a:lnTo>
                  <a:pt x="344375" y="1057"/>
                </a:lnTo>
                <a:lnTo>
                  <a:pt x="419836" y="0"/>
                </a:lnTo>
                <a:lnTo>
                  <a:pt x="495315" y="1057"/>
                </a:lnTo>
                <a:lnTo>
                  <a:pt x="566351" y="4104"/>
                </a:lnTo>
                <a:lnTo>
                  <a:pt x="631759" y="8958"/>
                </a:lnTo>
                <a:lnTo>
                  <a:pt x="690355" y="15431"/>
                </a:lnTo>
                <a:lnTo>
                  <a:pt x="740955" y="23340"/>
                </a:lnTo>
                <a:lnTo>
                  <a:pt x="782372" y="32498"/>
                </a:lnTo>
                <a:lnTo>
                  <a:pt x="832922" y="53824"/>
                </a:lnTo>
                <a:lnTo>
                  <a:pt x="839685" y="65620"/>
                </a:lnTo>
                <a:close/>
              </a:path>
            </a:pathLst>
          </a:custGeom>
          <a:ln w="6108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77219" y="8954311"/>
            <a:ext cx="789940" cy="137795"/>
          </a:xfrm>
          <a:custGeom>
            <a:avLst/>
            <a:gdLst/>
            <a:ahLst/>
            <a:cxnLst/>
            <a:rect l="l" t="t" r="r" b="b"/>
            <a:pathLst>
              <a:path w="789940" h="137795">
                <a:moveTo>
                  <a:pt x="789432" y="65125"/>
                </a:moveTo>
                <a:lnTo>
                  <a:pt x="736226" y="100422"/>
                </a:lnTo>
                <a:lnTo>
                  <a:pt x="697466" y="110411"/>
                </a:lnTo>
                <a:lnTo>
                  <a:pt x="650048" y="119169"/>
                </a:lnTo>
                <a:lnTo>
                  <a:pt x="595085" y="126492"/>
                </a:lnTo>
                <a:lnTo>
                  <a:pt x="533689" y="132174"/>
                </a:lnTo>
                <a:lnTo>
                  <a:pt x="466973" y="136010"/>
                </a:lnTo>
                <a:lnTo>
                  <a:pt x="396049" y="137795"/>
                </a:lnTo>
                <a:lnTo>
                  <a:pt x="325074" y="137374"/>
                </a:lnTo>
                <a:lnTo>
                  <a:pt x="258231" y="134823"/>
                </a:lnTo>
                <a:lnTo>
                  <a:pt x="196641" y="130323"/>
                </a:lnTo>
                <a:lnTo>
                  <a:pt x="141420" y="124059"/>
                </a:lnTo>
                <a:lnTo>
                  <a:pt x="93687" y="116214"/>
                </a:lnTo>
                <a:lnTo>
                  <a:pt x="54560" y="106971"/>
                </a:lnTo>
                <a:lnTo>
                  <a:pt x="6598" y="85028"/>
                </a:lnTo>
                <a:lnTo>
                  <a:pt x="0" y="72694"/>
                </a:lnTo>
                <a:lnTo>
                  <a:pt x="6122" y="60245"/>
                </a:lnTo>
                <a:lnTo>
                  <a:pt x="53221" y="37388"/>
                </a:lnTo>
                <a:lnTo>
                  <a:pt x="91976" y="27394"/>
                </a:lnTo>
                <a:lnTo>
                  <a:pt x="139385" y="18630"/>
                </a:lnTo>
                <a:lnTo>
                  <a:pt x="194339" y="11303"/>
                </a:lnTo>
                <a:lnTo>
                  <a:pt x="255726" y="5618"/>
                </a:lnTo>
                <a:lnTo>
                  <a:pt x="322435" y="1781"/>
                </a:lnTo>
                <a:lnTo>
                  <a:pt x="393357" y="0"/>
                </a:lnTo>
                <a:lnTo>
                  <a:pt x="464335" y="427"/>
                </a:lnTo>
                <a:lnTo>
                  <a:pt x="531178" y="2985"/>
                </a:lnTo>
                <a:lnTo>
                  <a:pt x="592769" y="7489"/>
                </a:lnTo>
                <a:lnTo>
                  <a:pt x="647989" y="13756"/>
                </a:lnTo>
                <a:lnTo>
                  <a:pt x="695722" y="21603"/>
                </a:lnTo>
                <a:lnTo>
                  <a:pt x="734850" y="30847"/>
                </a:lnTo>
                <a:lnTo>
                  <a:pt x="782822" y="52792"/>
                </a:lnTo>
                <a:lnTo>
                  <a:pt x="789432" y="65125"/>
                </a:lnTo>
                <a:close/>
              </a:path>
            </a:pathLst>
          </a:custGeom>
          <a:ln w="4279">
            <a:solidFill>
              <a:srgbClr val="0B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9551" y="8958055"/>
            <a:ext cx="684530" cy="105410"/>
          </a:xfrm>
          <a:custGeom>
            <a:avLst/>
            <a:gdLst/>
            <a:ahLst/>
            <a:cxnLst/>
            <a:rect l="l" t="t" r="r" b="b"/>
            <a:pathLst>
              <a:path w="684530" h="105409">
                <a:moveTo>
                  <a:pt x="684415" y="49276"/>
                </a:moveTo>
                <a:lnTo>
                  <a:pt x="650089" y="72738"/>
                </a:lnTo>
                <a:lnTo>
                  <a:pt x="609885" y="82891"/>
                </a:lnTo>
                <a:lnTo>
                  <a:pt x="557051" y="91545"/>
                </a:lnTo>
                <a:lnTo>
                  <a:pt x="493634" y="98364"/>
                </a:lnTo>
                <a:lnTo>
                  <a:pt x="421682" y="103012"/>
                </a:lnTo>
                <a:lnTo>
                  <a:pt x="343242" y="105156"/>
                </a:lnTo>
                <a:lnTo>
                  <a:pt x="264742" y="104521"/>
                </a:lnTo>
                <a:lnTo>
                  <a:pt x="192628" y="101257"/>
                </a:lnTo>
                <a:lnTo>
                  <a:pt x="128962" y="95660"/>
                </a:lnTo>
                <a:lnTo>
                  <a:pt x="75804" y="88026"/>
                </a:lnTo>
                <a:lnTo>
                  <a:pt x="35217" y="78652"/>
                </a:lnTo>
                <a:lnTo>
                  <a:pt x="0" y="55867"/>
                </a:lnTo>
                <a:lnTo>
                  <a:pt x="8800" y="43722"/>
                </a:lnTo>
                <a:lnTo>
                  <a:pt x="74533" y="22256"/>
                </a:lnTo>
                <a:lnTo>
                  <a:pt x="127371" y="13605"/>
                </a:lnTo>
                <a:lnTo>
                  <a:pt x="190795" y="6789"/>
                </a:lnTo>
                <a:lnTo>
                  <a:pt x="262757" y="2142"/>
                </a:lnTo>
                <a:lnTo>
                  <a:pt x="341210" y="0"/>
                </a:lnTo>
                <a:lnTo>
                  <a:pt x="419696" y="634"/>
                </a:lnTo>
                <a:lnTo>
                  <a:pt x="491798" y="3898"/>
                </a:lnTo>
                <a:lnTo>
                  <a:pt x="555456" y="9494"/>
                </a:lnTo>
                <a:lnTo>
                  <a:pt x="608608" y="17126"/>
                </a:lnTo>
                <a:lnTo>
                  <a:pt x="649193" y="26498"/>
                </a:lnTo>
                <a:lnTo>
                  <a:pt x="684415" y="49276"/>
                </a:lnTo>
                <a:close/>
              </a:path>
            </a:pathLst>
          </a:custGeom>
          <a:ln w="4279">
            <a:solidFill>
              <a:srgbClr val="0B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00108" y="8960418"/>
            <a:ext cx="543560" cy="72390"/>
          </a:xfrm>
          <a:custGeom>
            <a:avLst/>
            <a:gdLst/>
            <a:ahLst/>
            <a:cxnLst/>
            <a:rect l="l" t="t" r="r" b="b"/>
            <a:pathLst>
              <a:path w="543560" h="72390">
                <a:moveTo>
                  <a:pt x="543064" y="33426"/>
                </a:moveTo>
                <a:lnTo>
                  <a:pt x="506323" y="51956"/>
                </a:lnTo>
                <a:lnTo>
                  <a:pt x="464002" y="59650"/>
                </a:lnTo>
                <a:lnTo>
                  <a:pt x="409155" y="65806"/>
                </a:lnTo>
                <a:lnTo>
                  <a:pt x="344365" y="70057"/>
                </a:lnTo>
                <a:lnTo>
                  <a:pt x="272211" y="72034"/>
                </a:lnTo>
                <a:lnTo>
                  <a:pt x="200023" y="71449"/>
                </a:lnTo>
                <a:lnTo>
                  <a:pt x="135101" y="68446"/>
                </a:lnTo>
                <a:lnTo>
                  <a:pt x="80041" y="63346"/>
                </a:lnTo>
                <a:lnTo>
                  <a:pt x="37440" y="56466"/>
                </a:lnTo>
                <a:lnTo>
                  <a:pt x="0" y="38646"/>
                </a:lnTo>
                <a:lnTo>
                  <a:pt x="9527" y="28977"/>
                </a:lnTo>
                <a:lnTo>
                  <a:pt x="79065" y="12403"/>
                </a:lnTo>
                <a:lnTo>
                  <a:pt x="133910" y="6237"/>
                </a:lnTo>
                <a:lnTo>
                  <a:pt x="198696" y="1979"/>
                </a:lnTo>
                <a:lnTo>
                  <a:pt x="270840" y="0"/>
                </a:lnTo>
                <a:lnTo>
                  <a:pt x="343037" y="596"/>
                </a:lnTo>
                <a:lnTo>
                  <a:pt x="407964" y="3608"/>
                </a:lnTo>
                <a:lnTo>
                  <a:pt x="463026" y="8716"/>
                </a:lnTo>
                <a:lnTo>
                  <a:pt x="505626" y="15602"/>
                </a:lnTo>
                <a:lnTo>
                  <a:pt x="543064" y="33426"/>
                </a:lnTo>
                <a:close/>
              </a:path>
            </a:pathLst>
          </a:custGeom>
          <a:ln w="4279">
            <a:solidFill>
              <a:srgbClr val="0B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75906" y="8964363"/>
            <a:ext cx="391795" cy="52069"/>
          </a:xfrm>
          <a:custGeom>
            <a:avLst/>
            <a:gdLst/>
            <a:ahLst/>
            <a:cxnLst/>
            <a:rect l="l" t="t" r="r" b="b"/>
            <a:pathLst>
              <a:path w="391794" h="52070">
                <a:moveTo>
                  <a:pt x="391477" y="24104"/>
                </a:moveTo>
                <a:lnTo>
                  <a:pt x="376309" y="34339"/>
                </a:lnTo>
                <a:lnTo>
                  <a:pt x="334532" y="42991"/>
                </a:lnTo>
                <a:lnTo>
                  <a:pt x="272421" y="49159"/>
                </a:lnTo>
                <a:lnTo>
                  <a:pt x="196253" y="51942"/>
                </a:lnTo>
                <a:lnTo>
                  <a:pt x="120009" y="50634"/>
                </a:lnTo>
                <a:lnTo>
                  <a:pt x="57678" y="45662"/>
                </a:lnTo>
                <a:lnTo>
                  <a:pt x="15571" y="37805"/>
                </a:lnTo>
                <a:lnTo>
                  <a:pt x="0" y="27838"/>
                </a:lnTo>
                <a:lnTo>
                  <a:pt x="15168" y="17589"/>
                </a:lnTo>
                <a:lnTo>
                  <a:pt x="56956" y="8932"/>
                </a:lnTo>
                <a:lnTo>
                  <a:pt x="119075" y="2769"/>
                </a:lnTo>
                <a:lnTo>
                  <a:pt x="195237" y="0"/>
                </a:lnTo>
                <a:lnTo>
                  <a:pt x="271485" y="1298"/>
                </a:lnTo>
                <a:lnTo>
                  <a:pt x="333814" y="6270"/>
                </a:lnTo>
                <a:lnTo>
                  <a:pt x="375915" y="14133"/>
                </a:lnTo>
                <a:lnTo>
                  <a:pt x="391477" y="24104"/>
                </a:lnTo>
                <a:close/>
              </a:path>
            </a:pathLst>
          </a:custGeom>
          <a:ln w="4279">
            <a:solidFill>
              <a:srgbClr val="0B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0355" y="9239020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59">
                <a:moveTo>
                  <a:pt x="3149" y="0"/>
                </a:moveTo>
                <a:lnTo>
                  <a:pt x="0" y="4787"/>
                </a:lnTo>
                <a:lnTo>
                  <a:pt x="1295" y="9829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7396" y="9233643"/>
            <a:ext cx="40640" cy="44450"/>
          </a:xfrm>
          <a:custGeom>
            <a:avLst/>
            <a:gdLst/>
            <a:ahLst/>
            <a:cxnLst/>
            <a:rect l="l" t="t" r="r" b="b"/>
            <a:pathLst>
              <a:path w="40640" h="44450">
                <a:moveTo>
                  <a:pt x="40525" y="22021"/>
                </a:moveTo>
                <a:lnTo>
                  <a:pt x="38933" y="30604"/>
                </a:lnTo>
                <a:lnTo>
                  <a:pt x="34591" y="37612"/>
                </a:lnTo>
                <a:lnTo>
                  <a:pt x="28149" y="42336"/>
                </a:lnTo>
                <a:lnTo>
                  <a:pt x="20256" y="44069"/>
                </a:lnTo>
                <a:lnTo>
                  <a:pt x="12371" y="42336"/>
                </a:lnTo>
                <a:lnTo>
                  <a:pt x="5932" y="37612"/>
                </a:lnTo>
                <a:lnTo>
                  <a:pt x="1591" y="30604"/>
                </a:lnTo>
                <a:lnTo>
                  <a:pt x="0" y="22021"/>
                </a:lnTo>
                <a:lnTo>
                  <a:pt x="1591" y="13448"/>
                </a:lnTo>
                <a:lnTo>
                  <a:pt x="5932" y="6448"/>
                </a:lnTo>
                <a:lnTo>
                  <a:pt x="12371" y="1729"/>
                </a:lnTo>
                <a:lnTo>
                  <a:pt x="20256" y="0"/>
                </a:lnTo>
                <a:lnTo>
                  <a:pt x="28149" y="1729"/>
                </a:lnTo>
                <a:lnTo>
                  <a:pt x="34591" y="6448"/>
                </a:lnTo>
                <a:lnTo>
                  <a:pt x="38933" y="13448"/>
                </a:lnTo>
                <a:lnTo>
                  <a:pt x="40525" y="22021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3025" y="9230535"/>
            <a:ext cx="50165" cy="53975"/>
          </a:xfrm>
          <a:custGeom>
            <a:avLst/>
            <a:gdLst/>
            <a:ahLst/>
            <a:cxnLst/>
            <a:rect l="l" t="t" r="r" b="b"/>
            <a:pathLst>
              <a:path w="50165" h="53975">
                <a:moveTo>
                  <a:pt x="49758" y="26784"/>
                </a:moveTo>
                <a:lnTo>
                  <a:pt x="47803" y="37213"/>
                </a:lnTo>
                <a:lnTo>
                  <a:pt x="42473" y="45731"/>
                </a:lnTo>
                <a:lnTo>
                  <a:pt x="34569" y="51474"/>
                </a:lnTo>
                <a:lnTo>
                  <a:pt x="24891" y="53581"/>
                </a:lnTo>
                <a:lnTo>
                  <a:pt x="15200" y="51474"/>
                </a:lnTo>
                <a:lnTo>
                  <a:pt x="7288" y="45731"/>
                </a:lnTo>
                <a:lnTo>
                  <a:pt x="1955" y="37213"/>
                </a:lnTo>
                <a:lnTo>
                  <a:pt x="0" y="26784"/>
                </a:lnTo>
                <a:lnTo>
                  <a:pt x="1955" y="16357"/>
                </a:lnTo>
                <a:lnTo>
                  <a:pt x="7288" y="7843"/>
                </a:lnTo>
                <a:lnTo>
                  <a:pt x="15200" y="2104"/>
                </a:lnTo>
                <a:lnTo>
                  <a:pt x="24891" y="0"/>
                </a:lnTo>
                <a:lnTo>
                  <a:pt x="34569" y="2104"/>
                </a:lnTo>
                <a:lnTo>
                  <a:pt x="42473" y="7843"/>
                </a:lnTo>
                <a:lnTo>
                  <a:pt x="47803" y="16357"/>
                </a:lnTo>
                <a:lnTo>
                  <a:pt x="49758" y="26784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7296" y="9226643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5092" y="0"/>
                </a:moveTo>
                <a:lnTo>
                  <a:pt x="1701" y="9093"/>
                </a:lnTo>
                <a:lnTo>
                  <a:pt x="6210" y="12382"/>
                </a:lnTo>
                <a:lnTo>
                  <a:pt x="15481" y="18745"/>
                </a:lnTo>
                <a:lnTo>
                  <a:pt x="4343" y="22212"/>
                </a:lnTo>
                <a:lnTo>
                  <a:pt x="0" y="25133"/>
                </a:lnTo>
                <a:lnTo>
                  <a:pt x="3771" y="32359"/>
                </a:lnTo>
                <a:lnTo>
                  <a:pt x="2489" y="27292"/>
                </a:lnTo>
                <a:lnTo>
                  <a:pt x="8153" y="28587"/>
                </a:lnTo>
                <a:lnTo>
                  <a:pt x="31838" y="29286"/>
                </a:lnTo>
                <a:lnTo>
                  <a:pt x="32067" y="34645"/>
                </a:lnTo>
                <a:lnTo>
                  <a:pt x="34556" y="36791"/>
                </a:lnTo>
                <a:lnTo>
                  <a:pt x="36055" y="23990"/>
                </a:lnTo>
                <a:lnTo>
                  <a:pt x="24041" y="24295"/>
                </a:lnTo>
                <a:lnTo>
                  <a:pt x="27787" y="17754"/>
                </a:lnTo>
                <a:lnTo>
                  <a:pt x="28562" y="13843"/>
                </a:lnTo>
                <a:lnTo>
                  <a:pt x="34467" y="10579"/>
                </a:lnTo>
                <a:lnTo>
                  <a:pt x="37515" y="12484"/>
                </a:lnTo>
                <a:lnTo>
                  <a:pt x="38061" y="2768"/>
                </a:lnTo>
                <a:lnTo>
                  <a:pt x="32943" y="800"/>
                </a:lnTo>
                <a:lnTo>
                  <a:pt x="32740" y="4470"/>
                </a:lnTo>
                <a:lnTo>
                  <a:pt x="34556" y="9067"/>
                </a:lnTo>
                <a:lnTo>
                  <a:pt x="31153" y="9334"/>
                </a:lnTo>
                <a:lnTo>
                  <a:pt x="7391" y="10147"/>
                </a:lnTo>
                <a:lnTo>
                  <a:pt x="8051" y="7289"/>
                </a:lnTo>
                <a:lnTo>
                  <a:pt x="11010" y="3898"/>
                </a:lnTo>
                <a:lnTo>
                  <a:pt x="5092" y="0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92075" y="923905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867" y="2908"/>
                </a:moveTo>
                <a:lnTo>
                  <a:pt x="5791" y="4597"/>
                </a:lnTo>
                <a:lnTo>
                  <a:pt x="4406" y="6045"/>
                </a:lnTo>
                <a:lnTo>
                  <a:pt x="2819" y="6172"/>
                </a:lnTo>
                <a:lnTo>
                  <a:pt x="1219" y="6299"/>
                </a:lnTo>
                <a:lnTo>
                  <a:pt x="0" y="5041"/>
                </a:lnTo>
                <a:lnTo>
                  <a:pt x="114" y="3378"/>
                </a:lnTo>
                <a:lnTo>
                  <a:pt x="215" y="1689"/>
                </a:lnTo>
                <a:lnTo>
                  <a:pt x="1562" y="253"/>
                </a:lnTo>
                <a:lnTo>
                  <a:pt x="3162" y="114"/>
                </a:lnTo>
                <a:lnTo>
                  <a:pt x="4724" y="0"/>
                </a:lnTo>
                <a:lnTo>
                  <a:pt x="5969" y="1244"/>
                </a:lnTo>
                <a:lnTo>
                  <a:pt x="5867" y="2908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9709" y="923900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1168" y="0"/>
                </a:moveTo>
                <a:lnTo>
                  <a:pt x="5880" y="9093"/>
                </a:lnTo>
                <a:lnTo>
                  <a:pt x="0" y="11277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3341" y="9226010"/>
            <a:ext cx="1905" cy="7620"/>
          </a:xfrm>
          <a:custGeom>
            <a:avLst/>
            <a:gdLst/>
            <a:ahLst/>
            <a:cxnLst/>
            <a:rect l="l" t="t" r="r" b="b"/>
            <a:pathLst>
              <a:path w="1904" h="7620">
                <a:moveTo>
                  <a:pt x="1701" y="0"/>
                </a:moveTo>
                <a:lnTo>
                  <a:pt x="0" y="2298"/>
                </a:lnTo>
                <a:lnTo>
                  <a:pt x="1282" y="7124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9716" y="922957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7" y="1536"/>
                </a:moveTo>
                <a:lnTo>
                  <a:pt x="0" y="88"/>
                </a:lnTo>
                <a:lnTo>
                  <a:pt x="2933" y="0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0467" y="9257685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28" y="3733"/>
                </a:lnTo>
                <a:lnTo>
                  <a:pt x="9720" y="8075"/>
                </a:lnTo>
                <a:lnTo>
                  <a:pt x="15870" y="9507"/>
                </a:lnTo>
                <a:lnTo>
                  <a:pt x="21365" y="8018"/>
                </a:lnTo>
                <a:lnTo>
                  <a:pt x="28892" y="3594"/>
                </a:lnTo>
                <a:lnTo>
                  <a:pt x="28829" y="1828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0467" y="9225911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-1390" y="1301"/>
                </a:moveTo>
                <a:lnTo>
                  <a:pt x="36277" y="1301"/>
                </a:lnTo>
              </a:path>
            </a:pathLst>
          </a:custGeom>
          <a:ln w="5384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78247" y="9283048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59">
                <a:moveTo>
                  <a:pt x="3162" y="0"/>
                </a:moveTo>
                <a:lnTo>
                  <a:pt x="0" y="4787"/>
                </a:lnTo>
                <a:lnTo>
                  <a:pt x="1295" y="9829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75288" y="9277659"/>
            <a:ext cx="40640" cy="44450"/>
          </a:xfrm>
          <a:custGeom>
            <a:avLst/>
            <a:gdLst/>
            <a:ahLst/>
            <a:cxnLst/>
            <a:rect l="l" t="t" r="r" b="b"/>
            <a:pathLst>
              <a:path w="40640" h="44450">
                <a:moveTo>
                  <a:pt x="40525" y="22034"/>
                </a:moveTo>
                <a:lnTo>
                  <a:pt x="38933" y="30615"/>
                </a:lnTo>
                <a:lnTo>
                  <a:pt x="34591" y="37618"/>
                </a:lnTo>
                <a:lnTo>
                  <a:pt x="28149" y="42338"/>
                </a:lnTo>
                <a:lnTo>
                  <a:pt x="20256" y="44068"/>
                </a:lnTo>
                <a:lnTo>
                  <a:pt x="12371" y="42338"/>
                </a:lnTo>
                <a:lnTo>
                  <a:pt x="5932" y="37618"/>
                </a:lnTo>
                <a:lnTo>
                  <a:pt x="1591" y="30615"/>
                </a:lnTo>
                <a:lnTo>
                  <a:pt x="0" y="22034"/>
                </a:lnTo>
                <a:lnTo>
                  <a:pt x="1591" y="13458"/>
                </a:lnTo>
                <a:lnTo>
                  <a:pt x="5932" y="6454"/>
                </a:lnTo>
                <a:lnTo>
                  <a:pt x="12371" y="1731"/>
                </a:lnTo>
                <a:lnTo>
                  <a:pt x="20256" y="0"/>
                </a:lnTo>
                <a:lnTo>
                  <a:pt x="28149" y="1731"/>
                </a:lnTo>
                <a:lnTo>
                  <a:pt x="34591" y="6454"/>
                </a:lnTo>
                <a:lnTo>
                  <a:pt x="38933" y="13458"/>
                </a:lnTo>
                <a:lnTo>
                  <a:pt x="40525" y="22034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70917" y="9274557"/>
            <a:ext cx="50165" cy="53975"/>
          </a:xfrm>
          <a:custGeom>
            <a:avLst/>
            <a:gdLst/>
            <a:ahLst/>
            <a:cxnLst/>
            <a:rect l="l" t="t" r="r" b="b"/>
            <a:pathLst>
              <a:path w="50165" h="53975">
                <a:moveTo>
                  <a:pt x="49758" y="26784"/>
                </a:moveTo>
                <a:lnTo>
                  <a:pt x="47803" y="37213"/>
                </a:lnTo>
                <a:lnTo>
                  <a:pt x="42473" y="45731"/>
                </a:lnTo>
                <a:lnTo>
                  <a:pt x="34569" y="51474"/>
                </a:lnTo>
                <a:lnTo>
                  <a:pt x="24892" y="53581"/>
                </a:lnTo>
                <a:lnTo>
                  <a:pt x="15200" y="51474"/>
                </a:lnTo>
                <a:lnTo>
                  <a:pt x="7288" y="45731"/>
                </a:lnTo>
                <a:lnTo>
                  <a:pt x="1955" y="37213"/>
                </a:lnTo>
                <a:lnTo>
                  <a:pt x="0" y="26784"/>
                </a:lnTo>
                <a:lnTo>
                  <a:pt x="1955" y="16357"/>
                </a:lnTo>
                <a:lnTo>
                  <a:pt x="7288" y="7843"/>
                </a:lnTo>
                <a:lnTo>
                  <a:pt x="15200" y="2104"/>
                </a:lnTo>
                <a:lnTo>
                  <a:pt x="24892" y="0"/>
                </a:lnTo>
                <a:lnTo>
                  <a:pt x="34569" y="2104"/>
                </a:lnTo>
                <a:lnTo>
                  <a:pt x="42473" y="7843"/>
                </a:lnTo>
                <a:lnTo>
                  <a:pt x="47803" y="16357"/>
                </a:lnTo>
                <a:lnTo>
                  <a:pt x="49758" y="26784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75188" y="9270665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29">
                <a:moveTo>
                  <a:pt x="5092" y="0"/>
                </a:moveTo>
                <a:lnTo>
                  <a:pt x="1701" y="9093"/>
                </a:lnTo>
                <a:lnTo>
                  <a:pt x="6222" y="12382"/>
                </a:lnTo>
                <a:lnTo>
                  <a:pt x="15481" y="18745"/>
                </a:lnTo>
                <a:lnTo>
                  <a:pt x="4343" y="22212"/>
                </a:lnTo>
                <a:lnTo>
                  <a:pt x="0" y="25133"/>
                </a:lnTo>
                <a:lnTo>
                  <a:pt x="3771" y="32359"/>
                </a:lnTo>
                <a:lnTo>
                  <a:pt x="2501" y="27304"/>
                </a:lnTo>
                <a:lnTo>
                  <a:pt x="8153" y="28587"/>
                </a:lnTo>
                <a:lnTo>
                  <a:pt x="31838" y="29286"/>
                </a:lnTo>
                <a:lnTo>
                  <a:pt x="32067" y="34645"/>
                </a:lnTo>
                <a:lnTo>
                  <a:pt x="34556" y="36804"/>
                </a:lnTo>
                <a:lnTo>
                  <a:pt x="36055" y="23990"/>
                </a:lnTo>
                <a:lnTo>
                  <a:pt x="24041" y="24307"/>
                </a:lnTo>
                <a:lnTo>
                  <a:pt x="27787" y="17754"/>
                </a:lnTo>
                <a:lnTo>
                  <a:pt x="28562" y="13842"/>
                </a:lnTo>
                <a:lnTo>
                  <a:pt x="34467" y="10579"/>
                </a:lnTo>
                <a:lnTo>
                  <a:pt x="37515" y="12484"/>
                </a:lnTo>
                <a:lnTo>
                  <a:pt x="38061" y="2755"/>
                </a:lnTo>
                <a:lnTo>
                  <a:pt x="32943" y="800"/>
                </a:lnTo>
                <a:lnTo>
                  <a:pt x="32740" y="4470"/>
                </a:lnTo>
                <a:lnTo>
                  <a:pt x="34556" y="9067"/>
                </a:lnTo>
                <a:lnTo>
                  <a:pt x="31153" y="9334"/>
                </a:lnTo>
                <a:lnTo>
                  <a:pt x="7391" y="10147"/>
                </a:lnTo>
                <a:lnTo>
                  <a:pt x="8051" y="7302"/>
                </a:lnTo>
                <a:lnTo>
                  <a:pt x="11010" y="3886"/>
                </a:lnTo>
                <a:lnTo>
                  <a:pt x="5092" y="0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89967" y="928306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867" y="2921"/>
                </a:moveTo>
                <a:lnTo>
                  <a:pt x="5791" y="4597"/>
                </a:lnTo>
                <a:lnTo>
                  <a:pt x="4406" y="6057"/>
                </a:lnTo>
                <a:lnTo>
                  <a:pt x="2819" y="6172"/>
                </a:lnTo>
                <a:lnTo>
                  <a:pt x="1219" y="6311"/>
                </a:lnTo>
                <a:lnTo>
                  <a:pt x="0" y="5054"/>
                </a:lnTo>
                <a:lnTo>
                  <a:pt x="114" y="3390"/>
                </a:lnTo>
                <a:lnTo>
                  <a:pt x="215" y="1701"/>
                </a:lnTo>
                <a:lnTo>
                  <a:pt x="1562" y="266"/>
                </a:lnTo>
                <a:lnTo>
                  <a:pt x="3162" y="114"/>
                </a:lnTo>
                <a:lnTo>
                  <a:pt x="4724" y="0"/>
                </a:lnTo>
                <a:lnTo>
                  <a:pt x="5969" y="1244"/>
                </a:lnTo>
                <a:lnTo>
                  <a:pt x="5867" y="2921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07601" y="9283036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1168" y="0"/>
                </a:moveTo>
                <a:lnTo>
                  <a:pt x="5880" y="9093"/>
                </a:lnTo>
                <a:lnTo>
                  <a:pt x="0" y="11277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81233" y="9270038"/>
            <a:ext cx="1905" cy="7620"/>
          </a:xfrm>
          <a:custGeom>
            <a:avLst/>
            <a:gdLst/>
            <a:ahLst/>
            <a:cxnLst/>
            <a:rect l="l" t="t" r="r" b="b"/>
            <a:pathLst>
              <a:path w="1905" h="7620">
                <a:moveTo>
                  <a:pt x="1701" y="0"/>
                </a:moveTo>
                <a:lnTo>
                  <a:pt x="0" y="2286"/>
                </a:lnTo>
                <a:lnTo>
                  <a:pt x="1295" y="7124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07608" y="927359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7" y="1536"/>
                </a:moveTo>
                <a:lnTo>
                  <a:pt x="0" y="88"/>
                </a:lnTo>
                <a:lnTo>
                  <a:pt x="2946" y="0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78359" y="9301702"/>
            <a:ext cx="29209" cy="9525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28" y="3746"/>
                </a:lnTo>
                <a:lnTo>
                  <a:pt x="9727" y="8087"/>
                </a:lnTo>
                <a:lnTo>
                  <a:pt x="15879" y="9520"/>
                </a:lnTo>
                <a:lnTo>
                  <a:pt x="21372" y="8030"/>
                </a:lnTo>
                <a:lnTo>
                  <a:pt x="28892" y="3606"/>
                </a:lnTo>
                <a:lnTo>
                  <a:pt x="28829" y="1828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78359" y="9269939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-1390" y="1295"/>
                </a:moveTo>
                <a:lnTo>
                  <a:pt x="36277" y="1295"/>
                </a:lnTo>
              </a:path>
            </a:pathLst>
          </a:custGeom>
          <a:ln w="5372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98724" y="9214265"/>
            <a:ext cx="3175" cy="8890"/>
          </a:xfrm>
          <a:custGeom>
            <a:avLst/>
            <a:gdLst/>
            <a:ahLst/>
            <a:cxnLst/>
            <a:rect l="l" t="t" r="r" b="b"/>
            <a:pathLst>
              <a:path w="3175" h="8890">
                <a:moveTo>
                  <a:pt x="0" y="0"/>
                </a:moveTo>
                <a:lnTo>
                  <a:pt x="2781" y="4203"/>
                </a:lnTo>
                <a:lnTo>
                  <a:pt x="1651" y="8636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68499" y="9209533"/>
            <a:ext cx="36195" cy="38735"/>
          </a:xfrm>
          <a:custGeom>
            <a:avLst/>
            <a:gdLst/>
            <a:ahLst/>
            <a:cxnLst/>
            <a:rect l="l" t="t" r="r" b="b"/>
            <a:pathLst>
              <a:path w="36194" h="38734">
                <a:moveTo>
                  <a:pt x="0" y="19342"/>
                </a:moveTo>
                <a:lnTo>
                  <a:pt x="1399" y="26884"/>
                </a:lnTo>
                <a:lnTo>
                  <a:pt x="5214" y="33040"/>
                </a:lnTo>
                <a:lnTo>
                  <a:pt x="10871" y="37188"/>
                </a:lnTo>
                <a:lnTo>
                  <a:pt x="17792" y="38709"/>
                </a:lnTo>
                <a:lnTo>
                  <a:pt x="24729" y="37188"/>
                </a:lnTo>
                <a:lnTo>
                  <a:pt x="30392" y="33040"/>
                </a:lnTo>
                <a:lnTo>
                  <a:pt x="34210" y="26884"/>
                </a:lnTo>
                <a:lnTo>
                  <a:pt x="35610" y="19342"/>
                </a:lnTo>
                <a:lnTo>
                  <a:pt x="34210" y="11813"/>
                </a:lnTo>
                <a:lnTo>
                  <a:pt x="30392" y="5665"/>
                </a:lnTo>
                <a:lnTo>
                  <a:pt x="24729" y="1520"/>
                </a:lnTo>
                <a:lnTo>
                  <a:pt x="17792" y="0"/>
                </a:lnTo>
                <a:lnTo>
                  <a:pt x="10871" y="1520"/>
                </a:lnTo>
                <a:lnTo>
                  <a:pt x="5214" y="5665"/>
                </a:lnTo>
                <a:lnTo>
                  <a:pt x="1399" y="11813"/>
                </a:lnTo>
                <a:lnTo>
                  <a:pt x="0" y="19342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664233" y="9206799"/>
            <a:ext cx="43815" cy="47625"/>
          </a:xfrm>
          <a:custGeom>
            <a:avLst/>
            <a:gdLst/>
            <a:ahLst/>
            <a:cxnLst/>
            <a:rect l="l" t="t" r="r" b="b"/>
            <a:pathLst>
              <a:path w="43814" h="47625">
                <a:moveTo>
                  <a:pt x="0" y="23533"/>
                </a:moveTo>
                <a:lnTo>
                  <a:pt x="1718" y="32693"/>
                </a:lnTo>
                <a:lnTo>
                  <a:pt x="6403" y="40178"/>
                </a:lnTo>
                <a:lnTo>
                  <a:pt x="13351" y="45226"/>
                </a:lnTo>
                <a:lnTo>
                  <a:pt x="21856" y="47078"/>
                </a:lnTo>
                <a:lnTo>
                  <a:pt x="30365" y="45226"/>
                </a:lnTo>
                <a:lnTo>
                  <a:pt x="37307" y="40178"/>
                </a:lnTo>
                <a:lnTo>
                  <a:pt x="41986" y="32693"/>
                </a:lnTo>
                <a:lnTo>
                  <a:pt x="43700" y="23533"/>
                </a:lnTo>
                <a:lnTo>
                  <a:pt x="41986" y="14375"/>
                </a:lnTo>
                <a:lnTo>
                  <a:pt x="37307" y="6894"/>
                </a:lnTo>
                <a:lnTo>
                  <a:pt x="30365" y="1850"/>
                </a:lnTo>
                <a:lnTo>
                  <a:pt x="21856" y="0"/>
                </a:lnTo>
                <a:lnTo>
                  <a:pt x="13351" y="1850"/>
                </a:lnTo>
                <a:lnTo>
                  <a:pt x="6403" y="6894"/>
                </a:lnTo>
                <a:lnTo>
                  <a:pt x="1718" y="14375"/>
                </a:lnTo>
                <a:lnTo>
                  <a:pt x="0" y="23533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70759" y="9203387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5" h="32384">
                <a:moveTo>
                  <a:pt x="28968" y="0"/>
                </a:moveTo>
                <a:lnTo>
                  <a:pt x="31927" y="7988"/>
                </a:lnTo>
                <a:lnTo>
                  <a:pt x="27965" y="10871"/>
                </a:lnTo>
                <a:lnTo>
                  <a:pt x="19824" y="16459"/>
                </a:lnTo>
                <a:lnTo>
                  <a:pt x="29616" y="19507"/>
                </a:lnTo>
                <a:lnTo>
                  <a:pt x="33439" y="22072"/>
                </a:lnTo>
                <a:lnTo>
                  <a:pt x="30111" y="28422"/>
                </a:lnTo>
                <a:lnTo>
                  <a:pt x="31242" y="23977"/>
                </a:lnTo>
                <a:lnTo>
                  <a:pt x="26263" y="25120"/>
                </a:lnTo>
                <a:lnTo>
                  <a:pt x="5448" y="25717"/>
                </a:lnTo>
                <a:lnTo>
                  <a:pt x="5270" y="30429"/>
                </a:lnTo>
                <a:lnTo>
                  <a:pt x="3073" y="32321"/>
                </a:lnTo>
                <a:lnTo>
                  <a:pt x="1752" y="21069"/>
                </a:lnTo>
                <a:lnTo>
                  <a:pt x="12306" y="21348"/>
                </a:lnTo>
                <a:lnTo>
                  <a:pt x="9017" y="15595"/>
                </a:lnTo>
                <a:lnTo>
                  <a:pt x="8356" y="12153"/>
                </a:lnTo>
                <a:lnTo>
                  <a:pt x="3162" y="9283"/>
                </a:lnTo>
                <a:lnTo>
                  <a:pt x="495" y="10960"/>
                </a:lnTo>
                <a:lnTo>
                  <a:pt x="0" y="2413"/>
                </a:lnTo>
                <a:lnTo>
                  <a:pt x="4483" y="711"/>
                </a:lnTo>
                <a:lnTo>
                  <a:pt x="4673" y="3924"/>
                </a:lnTo>
                <a:lnTo>
                  <a:pt x="3073" y="7962"/>
                </a:lnTo>
                <a:lnTo>
                  <a:pt x="6057" y="8204"/>
                </a:lnTo>
                <a:lnTo>
                  <a:pt x="26949" y="8915"/>
                </a:lnTo>
                <a:lnTo>
                  <a:pt x="26352" y="6400"/>
                </a:lnTo>
                <a:lnTo>
                  <a:pt x="23761" y="3416"/>
                </a:lnTo>
                <a:lnTo>
                  <a:pt x="28968" y="0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85960" y="921427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5">
                <a:moveTo>
                  <a:pt x="88" y="2565"/>
                </a:moveTo>
                <a:lnTo>
                  <a:pt x="165" y="4038"/>
                </a:lnTo>
                <a:lnTo>
                  <a:pt x="1384" y="5321"/>
                </a:lnTo>
                <a:lnTo>
                  <a:pt x="2781" y="5435"/>
                </a:lnTo>
                <a:lnTo>
                  <a:pt x="4178" y="5537"/>
                </a:lnTo>
                <a:lnTo>
                  <a:pt x="5245" y="4432"/>
                </a:lnTo>
                <a:lnTo>
                  <a:pt x="5156" y="2971"/>
                </a:lnTo>
                <a:lnTo>
                  <a:pt x="5080" y="1498"/>
                </a:lnTo>
                <a:lnTo>
                  <a:pt x="3873" y="228"/>
                </a:lnTo>
                <a:lnTo>
                  <a:pt x="2476" y="114"/>
                </a:lnTo>
                <a:lnTo>
                  <a:pt x="1104" y="0"/>
                </a:lnTo>
                <a:lnTo>
                  <a:pt x="0" y="1092"/>
                </a:lnTo>
                <a:lnTo>
                  <a:pt x="88" y="2565"/>
                </a:lnTo>
                <a:close/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70560" y="921425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4140" y="0"/>
                </a:moveTo>
                <a:lnTo>
                  <a:pt x="0" y="7975"/>
                </a:lnTo>
                <a:lnTo>
                  <a:pt x="5156" y="9893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97384" y="9202830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0" y="0"/>
                </a:moveTo>
                <a:lnTo>
                  <a:pt x="1498" y="2019"/>
                </a:lnTo>
                <a:lnTo>
                  <a:pt x="368" y="6261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73120" y="920596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311" y="1346"/>
                </a:moveTo>
                <a:lnTo>
                  <a:pt x="2590" y="76"/>
                </a:lnTo>
                <a:lnTo>
                  <a:pt x="0" y="0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76027" y="9230648"/>
            <a:ext cx="25400" cy="8890"/>
          </a:xfrm>
          <a:custGeom>
            <a:avLst/>
            <a:gdLst/>
            <a:ahLst/>
            <a:cxnLst/>
            <a:rect l="l" t="t" r="r" b="b"/>
            <a:pathLst>
              <a:path w="25400" h="8890">
                <a:moveTo>
                  <a:pt x="25374" y="0"/>
                </a:moveTo>
                <a:lnTo>
                  <a:pt x="25184" y="3289"/>
                </a:lnTo>
                <a:lnTo>
                  <a:pt x="16839" y="7102"/>
                </a:lnTo>
                <a:lnTo>
                  <a:pt x="11434" y="8359"/>
                </a:lnTo>
                <a:lnTo>
                  <a:pt x="6608" y="7050"/>
                </a:lnTo>
                <a:lnTo>
                  <a:pt x="0" y="3162"/>
                </a:lnTo>
                <a:lnTo>
                  <a:pt x="63" y="1600"/>
                </a:lnTo>
              </a:path>
            </a:pathLst>
          </a:custGeom>
          <a:ln w="3175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70757" y="9202744"/>
            <a:ext cx="31115" cy="2540"/>
          </a:xfrm>
          <a:custGeom>
            <a:avLst/>
            <a:gdLst/>
            <a:ahLst/>
            <a:cxnLst/>
            <a:rect l="l" t="t" r="r" b="b"/>
            <a:pathLst>
              <a:path w="31114" h="2540">
                <a:moveTo>
                  <a:pt x="-1219" y="1143"/>
                </a:moveTo>
                <a:lnTo>
                  <a:pt x="31864" y="1143"/>
                </a:lnTo>
              </a:path>
            </a:pathLst>
          </a:custGeom>
          <a:ln w="4724">
            <a:solidFill>
              <a:srgbClr val="2420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40130" y="1792656"/>
            <a:ext cx="2870835" cy="1402715"/>
          </a:xfrm>
          <a:custGeom>
            <a:avLst/>
            <a:gdLst/>
            <a:ahLst/>
            <a:cxnLst/>
            <a:rect l="l" t="t" r="r" b="b"/>
            <a:pathLst>
              <a:path w="2870835" h="1402714">
                <a:moveTo>
                  <a:pt x="2870758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2870758" y="0"/>
                </a:lnTo>
                <a:lnTo>
                  <a:pt x="2870758" y="14022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58006" y="1792656"/>
            <a:ext cx="3362325" cy="1402715"/>
          </a:xfrm>
          <a:custGeom>
            <a:avLst/>
            <a:gdLst/>
            <a:ahLst/>
            <a:cxnLst/>
            <a:rect l="l" t="t" r="r" b="b"/>
            <a:pathLst>
              <a:path w="3362325" h="1402714">
                <a:moveTo>
                  <a:pt x="3362058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3362058" y="0"/>
                </a:lnTo>
                <a:lnTo>
                  <a:pt x="3362058" y="1402219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59251" y="1792656"/>
            <a:ext cx="192405" cy="182245"/>
          </a:xfrm>
          <a:custGeom>
            <a:avLst/>
            <a:gdLst/>
            <a:ahLst/>
            <a:cxnLst/>
            <a:rect l="l" t="t" r="r" b="b"/>
            <a:pathLst>
              <a:path w="192404" h="182244">
                <a:moveTo>
                  <a:pt x="192062" y="182016"/>
                </a:moveTo>
                <a:lnTo>
                  <a:pt x="0" y="182016"/>
                </a:lnTo>
                <a:lnTo>
                  <a:pt x="0" y="0"/>
                </a:lnTo>
                <a:lnTo>
                  <a:pt x="192062" y="0"/>
                </a:lnTo>
                <a:lnTo>
                  <a:pt x="192062" y="182016"/>
                </a:lnTo>
                <a:close/>
              </a:path>
            </a:pathLst>
          </a:custGeom>
          <a:solidFill>
            <a:srgbClr val="5A5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521357" y="412458"/>
            <a:ext cx="6470650" cy="171149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ru-RU"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Надувание воздушной камеры СПА-бассейна</a:t>
            </a:r>
            <a:endParaRPr lang="en-US" sz="12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69545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Откройте вентиль и вставьте надувной шланг в клапан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en-US"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Двигайте поршень насоса вверх-вниз, чтобы надуть его, пока камера не станет твердой на ощупь, но не жесткой. 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Отсоедините надувной шланг от клапана, затем закройте и задвиньте вентиль внутрь. </a:t>
            </a:r>
            <a:endParaRPr sz="900" dirty="0">
              <a:latin typeface="Arial Narrow"/>
              <a:cs typeface="Arial Narrow"/>
            </a:endParaRPr>
          </a:p>
          <a:p>
            <a:pPr marL="12700" marR="5080">
              <a:lnSpc>
                <a:spcPct val="111100"/>
              </a:lnSpc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вам нужно добавить немного воздуха в стенку СПА-ванны или воздушную камеру после их установки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пожалуйста обратитесь к разделу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“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Надувание стенки СПА-бассейна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”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или разделу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“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Надувание воздушной камеры СПА-бассейна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”.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Воздушная камера предварительно устанавливается в крышках СПА-бассейнов моделей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MONO.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требуется переустановка, поместите не надутую воздушную камеру внутри верхней части крышки СПА-бассейна перед надуванием камеры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150" dirty="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tabLst>
                <a:tab pos="3193415" algn="l"/>
              </a:tabLst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1-2.	3.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387776" y="179265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87776" y="2007728"/>
            <a:ext cx="0" cy="1042035"/>
          </a:xfrm>
          <a:custGeom>
            <a:avLst/>
            <a:gdLst/>
            <a:ahLst/>
            <a:cxnLst/>
            <a:rect l="l" t="t" r="r" b="b"/>
            <a:pathLst>
              <a:path h="1042035">
                <a:moveTo>
                  <a:pt x="0" y="0"/>
                </a:moveTo>
                <a:lnTo>
                  <a:pt x="0" y="1041514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87776" y="311867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11</a:t>
            </a:fld>
            <a:endParaRPr sz="600">
              <a:latin typeface="Arial"/>
              <a:cs typeface="Arial"/>
            </a:endParaRPr>
          </a:p>
        </p:txBody>
      </p:sp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14EA18B4-D4E0-47FE-BC28-AFF6AB57AF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5402" y="1791207"/>
            <a:ext cx="269906" cy="203656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B5E3043B-4A7C-4BBF-B19D-49C8A176550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58006" y="1789825"/>
            <a:ext cx="191281" cy="180535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2A79DD1C-8661-4EF1-95ED-274EC2FE033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34920" y="4555531"/>
            <a:ext cx="2088761" cy="1251238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id="{051329D9-6898-4DF9-9463-C495497A31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3681" y="4545333"/>
            <a:ext cx="2073528" cy="12710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51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715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89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64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29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03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77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43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18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91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56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32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606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770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447" y="1021447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25"/>
                </a:moveTo>
                <a:lnTo>
                  <a:pt x="15811" y="9537"/>
                </a:lnTo>
                <a:lnTo>
                  <a:pt x="15811" y="12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118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44" y="1021447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25"/>
                </a:moveTo>
                <a:lnTo>
                  <a:pt x="15798" y="9537"/>
                </a:lnTo>
                <a:lnTo>
                  <a:pt x="15798" y="12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459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630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797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973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145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6311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485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7659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824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998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6171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3337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514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686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1852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9028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3200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0366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7540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1714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8879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0537" y="1021447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25"/>
                </a:moveTo>
                <a:lnTo>
                  <a:pt x="15798" y="9537"/>
                </a:lnTo>
                <a:lnTo>
                  <a:pt x="15798" y="12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0226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7392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4567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8739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5906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080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7253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4420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1594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5766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2933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0108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4282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1446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621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2794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9960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7135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1307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8474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5649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821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6987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162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8335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5499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2675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6848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4013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1189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5362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2528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9704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3876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1042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8216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2390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9554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6729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0903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067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5243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9415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6581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3757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7929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5095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2270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6443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3608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0784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4957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2122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9298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3470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0636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7812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1984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9150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6325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0498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7663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4838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011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6176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3350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7525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4690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1866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6038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3204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0380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4552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1718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8893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3066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0231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77405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1579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8745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919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00091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7259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4434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8605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5772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2946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7120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4285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1460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5634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2799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19975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4146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1313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8489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2661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9826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7001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1175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8339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5513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9687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6852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4028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8202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5366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2542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6716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3881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1055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85230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2394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568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93741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0907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8082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02254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9421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96596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0767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07935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5109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9281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6448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3623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7796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4962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2136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6309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3476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0650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44822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1990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39164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3336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0503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47677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1850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9015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6190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0363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7529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4705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8877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6044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3219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7391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4558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1732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5905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3070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0245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4418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1582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8759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2931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10096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7273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1445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18610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157861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9959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7123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4300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38473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35637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2814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6986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4151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1328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555003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26656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49839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4014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1178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58352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72527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696912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66865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10387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78205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75380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9552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67194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38950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980669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952335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924078" y="1021461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519744" y="360916"/>
            <a:ext cx="5880100" cy="313098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УСТАНОВКА ГИДРОМАССАЖНОЙ ВАННЫ</a:t>
            </a:r>
            <a:r>
              <a:rPr sz="1600" b="1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r>
              <a:rPr sz="16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 Narrow"/>
                <a:cs typeface="Arial Narrow"/>
              </a:rPr>
              <a:t>TUSCANY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СБОРКА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 -</a:t>
            </a:r>
            <a:r>
              <a:rPr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TUSCANY</a:t>
            </a:r>
            <a:endParaRPr sz="1200" dirty="0">
              <a:latin typeface="Arial Narrow"/>
              <a:cs typeface="Arial Narrow"/>
            </a:endParaRPr>
          </a:p>
          <a:p>
            <a:pPr marL="27305">
              <a:lnSpc>
                <a:spcPct val="100000"/>
              </a:lnSpc>
              <a:spcBef>
                <a:spcPts val="1085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СБОРКА ВАННЫ</a:t>
            </a:r>
            <a:endParaRPr lang="ru-RU" sz="12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Достаньте пенопластовый коврик и расположите его на очищенном участке.</a:t>
            </a:r>
            <a:endParaRPr sz="9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Расположите панель с открытым нижним концом по направлению к зоне, где поместите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внешний блок управления.</a:t>
            </a:r>
            <a:endParaRPr sz="9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Соедините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две части панели, сдвинув угловую балку между ними, и затем сделайте то же самое с остальными панелями. </a:t>
            </a:r>
            <a:endParaRPr sz="9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Поместите губчатые рейки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поверх деревянных панелей короткой стороной рейки к внутренней части гидромассажной ванны. </a:t>
            </a:r>
            <a:endParaRPr sz="9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Расположите СПА-конструкцию внутри стенок СПА и убедитесь, что трубы проходят сквозь отверстия в панели.</a:t>
            </a:r>
            <a:endParaRPr sz="9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Растяните верхнюю поверхность СПА-конструкции над губчатыми рейками. Закрепите серебряную пряжку на металлическом поворотном замке на угловых балках. </a:t>
            </a:r>
            <a:endParaRPr sz="9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все резиновые уплотнительные кольца на месте. </a:t>
            </a:r>
            <a:endParaRPr sz="900" dirty="0">
              <a:latin typeface="Arial Narrow"/>
              <a:cs typeface="Arial Narrow"/>
            </a:endParaRPr>
          </a:p>
          <a:p>
            <a:pPr marL="183515" indent="-156845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184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Соедините блок управления с СПА-бассейном по порядку (1 к 1, 2 к 2 и 3 к 3). Надежно затяните разъемы вручную. </a:t>
            </a:r>
            <a:endParaRPr sz="900" dirty="0">
              <a:latin typeface="Arial Narrow"/>
              <a:cs typeface="Arial Narrow"/>
            </a:endParaRPr>
          </a:p>
          <a:p>
            <a:pPr marL="183515">
              <a:lnSpc>
                <a:spcPct val="100000"/>
              </a:lnSpc>
              <a:spcBef>
                <a:spcPts val="2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используйте какие-либо инструменты для затягивания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065">
              <a:lnSpc>
                <a:spcPct val="100000"/>
              </a:lnSpc>
              <a:spcBef>
                <a:spcPts val="320"/>
              </a:spcBef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9.  Подсоедините U-образную крышку к блоку управления СПА-бассейна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U-образная крышка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должна быть установлена перед использованием СПА-бассейна. 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ВНИМАНИЕ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садитесь, не опирайтесь и кладите какие-либо объекты на блок управления СПА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407529" y="7351409"/>
            <a:ext cx="994410" cy="532130"/>
          </a:xfrm>
          <a:custGeom>
            <a:avLst/>
            <a:gdLst/>
            <a:ahLst/>
            <a:cxnLst/>
            <a:rect l="l" t="t" r="r" b="b"/>
            <a:pathLst>
              <a:path w="994410" h="532129">
                <a:moveTo>
                  <a:pt x="0" y="0"/>
                </a:moveTo>
                <a:lnTo>
                  <a:pt x="118402" y="268096"/>
                </a:lnTo>
                <a:lnTo>
                  <a:pt x="496523" y="406674"/>
                </a:lnTo>
                <a:lnTo>
                  <a:pt x="713784" y="480321"/>
                </a:lnTo>
                <a:lnTo>
                  <a:pt x="852283" y="513747"/>
                </a:lnTo>
                <a:lnTo>
                  <a:pt x="994117" y="531660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41450" y="7431838"/>
            <a:ext cx="458470" cy="203835"/>
          </a:xfrm>
          <a:custGeom>
            <a:avLst/>
            <a:gdLst/>
            <a:ahLst/>
            <a:cxnLst/>
            <a:rect l="l" t="t" r="r" b="b"/>
            <a:pathLst>
              <a:path w="458469" h="203834">
                <a:moveTo>
                  <a:pt x="0" y="0"/>
                </a:moveTo>
                <a:lnTo>
                  <a:pt x="458000" y="203276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896785" y="7525610"/>
            <a:ext cx="507365" cy="227965"/>
          </a:xfrm>
          <a:custGeom>
            <a:avLst/>
            <a:gdLst/>
            <a:ahLst/>
            <a:cxnLst/>
            <a:rect l="l" t="t" r="r" b="b"/>
            <a:pathLst>
              <a:path w="507364" h="227965">
                <a:moveTo>
                  <a:pt x="507136" y="227901"/>
                </a:moveTo>
                <a:lnTo>
                  <a:pt x="0" y="0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99568" y="7302220"/>
            <a:ext cx="395605" cy="170180"/>
          </a:xfrm>
          <a:custGeom>
            <a:avLst/>
            <a:gdLst/>
            <a:ahLst/>
            <a:cxnLst/>
            <a:rect l="l" t="t" r="r" b="b"/>
            <a:pathLst>
              <a:path w="395605" h="170179">
                <a:moveTo>
                  <a:pt x="0" y="0"/>
                </a:moveTo>
                <a:lnTo>
                  <a:pt x="207246" y="96908"/>
                </a:lnTo>
                <a:lnTo>
                  <a:pt x="317517" y="146900"/>
                </a:lnTo>
                <a:lnTo>
                  <a:pt x="367883" y="165899"/>
                </a:lnTo>
                <a:lnTo>
                  <a:pt x="395414" y="169824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43163" y="7434033"/>
            <a:ext cx="49530" cy="102870"/>
          </a:xfrm>
          <a:custGeom>
            <a:avLst/>
            <a:gdLst/>
            <a:ahLst/>
            <a:cxnLst/>
            <a:rect l="l" t="t" r="r" b="b"/>
            <a:pathLst>
              <a:path w="49530" h="102870">
                <a:moveTo>
                  <a:pt x="49161" y="0"/>
                </a:moveTo>
                <a:lnTo>
                  <a:pt x="0" y="102793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782852" y="7420631"/>
            <a:ext cx="58419" cy="102870"/>
          </a:xfrm>
          <a:custGeom>
            <a:avLst/>
            <a:gdLst/>
            <a:ahLst/>
            <a:cxnLst/>
            <a:rect l="l" t="t" r="r" b="b"/>
            <a:pathLst>
              <a:path w="58419" h="102870">
                <a:moveTo>
                  <a:pt x="58064" y="0"/>
                </a:moveTo>
                <a:lnTo>
                  <a:pt x="0" y="102806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740432" y="7393812"/>
            <a:ext cx="31750" cy="107314"/>
          </a:xfrm>
          <a:custGeom>
            <a:avLst/>
            <a:gdLst/>
            <a:ahLst/>
            <a:cxnLst/>
            <a:rect l="l" t="t" r="r" b="b"/>
            <a:pathLst>
              <a:path w="31750" h="107315">
                <a:moveTo>
                  <a:pt x="31254" y="0"/>
                </a:moveTo>
                <a:lnTo>
                  <a:pt x="0" y="107238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704643" y="7360332"/>
            <a:ext cx="27305" cy="74295"/>
          </a:xfrm>
          <a:custGeom>
            <a:avLst/>
            <a:gdLst/>
            <a:ahLst/>
            <a:cxnLst/>
            <a:rect l="l" t="t" r="r" b="b"/>
            <a:pathLst>
              <a:path w="27305" h="74295">
                <a:moveTo>
                  <a:pt x="26822" y="0"/>
                </a:moveTo>
                <a:lnTo>
                  <a:pt x="0" y="73685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641002" y="6798679"/>
            <a:ext cx="436880" cy="768350"/>
          </a:xfrm>
          <a:custGeom>
            <a:avLst/>
            <a:gdLst/>
            <a:ahLst/>
            <a:cxnLst/>
            <a:rect l="l" t="t" r="r" b="b"/>
            <a:pathLst>
              <a:path w="436880" h="768350">
                <a:moveTo>
                  <a:pt x="246857" y="0"/>
                </a:moveTo>
                <a:lnTo>
                  <a:pt x="204414" y="403059"/>
                </a:lnTo>
                <a:lnTo>
                  <a:pt x="112796" y="463334"/>
                </a:lnTo>
                <a:lnTo>
                  <a:pt x="92679" y="494601"/>
                </a:lnTo>
                <a:lnTo>
                  <a:pt x="41321" y="586232"/>
                </a:lnTo>
                <a:lnTo>
                  <a:pt x="5608" y="635330"/>
                </a:lnTo>
                <a:lnTo>
                  <a:pt x="704" y="650816"/>
                </a:lnTo>
                <a:lnTo>
                  <a:pt x="0" y="658537"/>
                </a:lnTo>
                <a:lnTo>
                  <a:pt x="4331" y="660799"/>
                </a:lnTo>
                <a:lnTo>
                  <a:pt x="14536" y="659904"/>
                </a:lnTo>
                <a:lnTo>
                  <a:pt x="29736" y="655148"/>
                </a:lnTo>
                <a:lnTo>
                  <a:pt x="45777" y="646803"/>
                </a:lnTo>
                <a:lnTo>
                  <a:pt x="58472" y="638864"/>
                </a:lnTo>
                <a:lnTo>
                  <a:pt x="63634" y="635330"/>
                </a:lnTo>
                <a:lnTo>
                  <a:pt x="63914" y="666447"/>
                </a:lnTo>
                <a:lnTo>
                  <a:pt x="65871" y="683104"/>
                </a:lnTo>
                <a:lnTo>
                  <a:pt x="71184" y="690955"/>
                </a:lnTo>
                <a:lnTo>
                  <a:pt x="81529" y="695655"/>
                </a:lnTo>
                <a:lnTo>
                  <a:pt x="99436" y="702348"/>
                </a:lnTo>
                <a:lnTo>
                  <a:pt x="90829" y="712847"/>
                </a:lnTo>
                <a:lnTo>
                  <a:pt x="89352" y="719143"/>
                </a:lnTo>
                <a:lnTo>
                  <a:pt x="96257" y="723754"/>
                </a:lnTo>
                <a:lnTo>
                  <a:pt x="112796" y="729195"/>
                </a:lnTo>
                <a:lnTo>
                  <a:pt x="129588" y="732280"/>
                </a:lnTo>
                <a:lnTo>
                  <a:pt x="138210" y="730337"/>
                </a:lnTo>
                <a:lnTo>
                  <a:pt x="141387" y="726715"/>
                </a:lnTo>
                <a:lnTo>
                  <a:pt x="141841" y="724763"/>
                </a:lnTo>
                <a:lnTo>
                  <a:pt x="149923" y="738982"/>
                </a:lnTo>
                <a:lnTo>
                  <a:pt x="156108" y="746505"/>
                </a:lnTo>
                <a:lnTo>
                  <a:pt x="163538" y="749838"/>
                </a:lnTo>
                <a:lnTo>
                  <a:pt x="175356" y="751484"/>
                </a:lnTo>
                <a:lnTo>
                  <a:pt x="188025" y="750370"/>
                </a:lnTo>
                <a:lnTo>
                  <a:pt x="196294" y="745678"/>
                </a:lnTo>
                <a:lnTo>
                  <a:pt x="200793" y="740556"/>
                </a:lnTo>
                <a:lnTo>
                  <a:pt x="202153" y="738149"/>
                </a:lnTo>
                <a:lnTo>
                  <a:pt x="198563" y="756197"/>
                </a:lnTo>
                <a:lnTo>
                  <a:pt x="198532" y="765233"/>
                </a:lnTo>
                <a:lnTo>
                  <a:pt x="203109" y="767976"/>
                </a:lnTo>
                <a:lnTo>
                  <a:pt x="213342" y="767143"/>
                </a:lnTo>
                <a:lnTo>
                  <a:pt x="227860" y="756086"/>
                </a:lnTo>
                <a:lnTo>
                  <a:pt x="242376" y="733917"/>
                </a:lnTo>
                <a:lnTo>
                  <a:pt x="253542" y="712161"/>
                </a:lnTo>
                <a:lnTo>
                  <a:pt x="258008" y="702348"/>
                </a:lnTo>
                <a:lnTo>
                  <a:pt x="296006" y="624154"/>
                </a:lnTo>
                <a:lnTo>
                  <a:pt x="351886" y="530352"/>
                </a:lnTo>
                <a:lnTo>
                  <a:pt x="364486" y="448476"/>
                </a:lnTo>
                <a:lnTo>
                  <a:pt x="369147" y="403036"/>
                </a:lnTo>
                <a:lnTo>
                  <a:pt x="366286" y="377695"/>
                </a:lnTo>
                <a:lnTo>
                  <a:pt x="356319" y="356120"/>
                </a:lnTo>
                <a:lnTo>
                  <a:pt x="436722" y="0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322660" y="6798338"/>
            <a:ext cx="511809" cy="421640"/>
          </a:xfrm>
          <a:custGeom>
            <a:avLst/>
            <a:gdLst/>
            <a:ahLst/>
            <a:cxnLst/>
            <a:rect l="l" t="t" r="r" b="b"/>
            <a:pathLst>
              <a:path w="511810" h="421640">
                <a:moveTo>
                  <a:pt x="0" y="0"/>
                </a:moveTo>
                <a:lnTo>
                  <a:pt x="252425" y="338620"/>
                </a:lnTo>
                <a:lnTo>
                  <a:pt x="404368" y="358698"/>
                </a:lnTo>
                <a:lnTo>
                  <a:pt x="511568" y="421220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72379" y="6938956"/>
            <a:ext cx="450215" cy="419100"/>
          </a:xfrm>
          <a:custGeom>
            <a:avLst/>
            <a:gdLst/>
            <a:ahLst/>
            <a:cxnLst/>
            <a:rect l="l" t="t" r="r" b="b"/>
            <a:pathLst>
              <a:path w="450215" h="419100">
                <a:moveTo>
                  <a:pt x="62509" y="0"/>
                </a:moveTo>
                <a:lnTo>
                  <a:pt x="263677" y="126466"/>
                </a:lnTo>
                <a:lnTo>
                  <a:pt x="281027" y="128441"/>
                </a:lnTo>
                <a:lnTo>
                  <a:pt x="293558" y="133981"/>
                </a:lnTo>
                <a:lnTo>
                  <a:pt x="328460" y="173329"/>
                </a:lnTo>
                <a:lnTo>
                  <a:pt x="354712" y="208266"/>
                </a:lnTo>
                <a:lnTo>
                  <a:pt x="377610" y="241504"/>
                </a:lnTo>
                <a:lnTo>
                  <a:pt x="399948" y="276123"/>
                </a:lnTo>
                <a:lnTo>
                  <a:pt x="434460" y="304845"/>
                </a:lnTo>
                <a:lnTo>
                  <a:pt x="449922" y="321400"/>
                </a:lnTo>
                <a:lnTo>
                  <a:pt x="449897" y="332071"/>
                </a:lnTo>
                <a:lnTo>
                  <a:pt x="437946" y="343141"/>
                </a:lnTo>
                <a:lnTo>
                  <a:pt x="421534" y="353137"/>
                </a:lnTo>
                <a:lnTo>
                  <a:pt x="407219" y="357681"/>
                </a:lnTo>
                <a:lnTo>
                  <a:pt x="397095" y="358870"/>
                </a:lnTo>
                <a:lnTo>
                  <a:pt x="393255" y="358800"/>
                </a:lnTo>
                <a:lnTo>
                  <a:pt x="299427" y="251536"/>
                </a:lnTo>
                <a:lnTo>
                  <a:pt x="274866" y="224726"/>
                </a:lnTo>
                <a:lnTo>
                  <a:pt x="335152" y="334251"/>
                </a:lnTo>
                <a:lnTo>
                  <a:pt x="397700" y="392277"/>
                </a:lnTo>
                <a:lnTo>
                  <a:pt x="387091" y="407776"/>
                </a:lnTo>
                <a:lnTo>
                  <a:pt x="379833" y="415736"/>
                </a:lnTo>
                <a:lnTo>
                  <a:pt x="372577" y="418668"/>
                </a:lnTo>
                <a:lnTo>
                  <a:pt x="361975" y="419087"/>
                </a:lnTo>
                <a:lnTo>
                  <a:pt x="341184" y="411415"/>
                </a:lnTo>
                <a:lnTo>
                  <a:pt x="312840" y="394538"/>
                </a:lnTo>
                <a:lnTo>
                  <a:pt x="287842" y="377660"/>
                </a:lnTo>
                <a:lnTo>
                  <a:pt x="277088" y="369989"/>
                </a:lnTo>
                <a:lnTo>
                  <a:pt x="262679" y="375116"/>
                </a:lnTo>
                <a:lnTo>
                  <a:pt x="253920" y="377524"/>
                </a:lnTo>
                <a:lnTo>
                  <a:pt x="247252" y="377845"/>
                </a:lnTo>
                <a:lnTo>
                  <a:pt x="239115" y="376707"/>
                </a:lnTo>
                <a:lnTo>
                  <a:pt x="212305" y="347624"/>
                </a:lnTo>
                <a:lnTo>
                  <a:pt x="172059" y="229209"/>
                </a:lnTo>
                <a:lnTo>
                  <a:pt x="0" y="123507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454472" y="7317872"/>
            <a:ext cx="205740" cy="93980"/>
          </a:xfrm>
          <a:custGeom>
            <a:avLst/>
            <a:gdLst/>
            <a:ahLst/>
            <a:cxnLst/>
            <a:rect l="l" t="t" r="r" b="b"/>
            <a:pathLst>
              <a:path w="205739" h="93979">
                <a:moveTo>
                  <a:pt x="0" y="0"/>
                </a:moveTo>
                <a:lnTo>
                  <a:pt x="102473" y="49236"/>
                </a:lnTo>
                <a:lnTo>
                  <a:pt x="158035" y="75423"/>
                </a:lnTo>
                <a:lnTo>
                  <a:pt x="185951" y="87359"/>
                </a:lnTo>
                <a:lnTo>
                  <a:pt x="205486" y="93840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22660" y="7324587"/>
            <a:ext cx="125095" cy="748665"/>
          </a:xfrm>
          <a:custGeom>
            <a:avLst/>
            <a:gdLst/>
            <a:ahLst/>
            <a:cxnLst/>
            <a:rect l="l" t="t" r="r" b="b"/>
            <a:pathLst>
              <a:path w="125094" h="748665">
                <a:moveTo>
                  <a:pt x="0" y="0"/>
                </a:moveTo>
                <a:lnTo>
                  <a:pt x="40220" y="527215"/>
                </a:lnTo>
                <a:lnTo>
                  <a:pt x="125095" y="748411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601912" y="7652989"/>
            <a:ext cx="6985" cy="407034"/>
          </a:xfrm>
          <a:custGeom>
            <a:avLst/>
            <a:gdLst/>
            <a:ahLst/>
            <a:cxnLst/>
            <a:rect l="l" t="t" r="r" b="b"/>
            <a:pathLst>
              <a:path w="6984" h="407034">
                <a:moveTo>
                  <a:pt x="0" y="0"/>
                </a:moveTo>
                <a:lnTo>
                  <a:pt x="6667" y="406552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450962" y="7434634"/>
            <a:ext cx="27305" cy="641350"/>
          </a:xfrm>
          <a:custGeom>
            <a:avLst/>
            <a:gdLst/>
            <a:ahLst/>
            <a:cxnLst/>
            <a:rect l="l" t="t" r="r" b="b"/>
            <a:pathLst>
              <a:path w="27305" h="641350">
                <a:moveTo>
                  <a:pt x="0" y="0"/>
                </a:moveTo>
                <a:lnTo>
                  <a:pt x="26835" y="641248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82650" y="7334684"/>
            <a:ext cx="39370" cy="675640"/>
          </a:xfrm>
          <a:custGeom>
            <a:avLst/>
            <a:gdLst/>
            <a:ahLst/>
            <a:cxnLst/>
            <a:rect l="l" t="t" r="r" b="b"/>
            <a:pathLst>
              <a:path w="39369" h="675640">
                <a:moveTo>
                  <a:pt x="0" y="0"/>
                </a:moveTo>
                <a:lnTo>
                  <a:pt x="39052" y="675449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036439" y="7264773"/>
            <a:ext cx="355600" cy="43815"/>
          </a:xfrm>
          <a:custGeom>
            <a:avLst/>
            <a:gdLst/>
            <a:ahLst/>
            <a:cxnLst/>
            <a:rect l="l" t="t" r="r" b="b"/>
            <a:pathLst>
              <a:path w="355600" h="43815">
                <a:moveTo>
                  <a:pt x="0" y="43573"/>
                </a:moveTo>
                <a:lnTo>
                  <a:pt x="152476" y="3378"/>
                </a:lnTo>
                <a:lnTo>
                  <a:pt x="263055" y="0"/>
                </a:lnTo>
                <a:lnTo>
                  <a:pt x="355180" y="13474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007927" y="7187523"/>
            <a:ext cx="390525" cy="57785"/>
          </a:xfrm>
          <a:custGeom>
            <a:avLst/>
            <a:gdLst/>
            <a:ahLst/>
            <a:cxnLst/>
            <a:rect l="l" t="t" r="r" b="b"/>
            <a:pathLst>
              <a:path w="390525" h="57784">
                <a:moveTo>
                  <a:pt x="0" y="57194"/>
                </a:moveTo>
                <a:lnTo>
                  <a:pt x="120308" y="23300"/>
                </a:lnTo>
                <a:lnTo>
                  <a:pt x="189560" y="6067"/>
                </a:lnTo>
                <a:lnTo>
                  <a:pt x="233989" y="155"/>
                </a:lnTo>
                <a:lnTo>
                  <a:pt x="279831" y="222"/>
                </a:lnTo>
                <a:lnTo>
                  <a:pt x="326796" y="502"/>
                </a:lnTo>
                <a:lnTo>
                  <a:pt x="358992" y="0"/>
                </a:lnTo>
                <a:lnTo>
                  <a:pt x="379246" y="440"/>
                </a:lnTo>
                <a:lnTo>
                  <a:pt x="390385" y="3549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96571" y="7929147"/>
            <a:ext cx="83573" cy="1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521541" y="7381106"/>
            <a:ext cx="51435" cy="682625"/>
          </a:xfrm>
          <a:custGeom>
            <a:avLst/>
            <a:gdLst/>
            <a:ahLst/>
            <a:cxnLst/>
            <a:rect l="l" t="t" r="r" b="b"/>
            <a:pathLst>
              <a:path w="51434" h="682625">
                <a:moveTo>
                  <a:pt x="51051" y="0"/>
                </a:moveTo>
                <a:lnTo>
                  <a:pt x="18155" y="80689"/>
                </a:lnTo>
                <a:lnTo>
                  <a:pt x="2535" y="132880"/>
                </a:lnTo>
                <a:lnTo>
                  <a:pt x="0" y="179336"/>
                </a:lnTo>
                <a:lnTo>
                  <a:pt x="6359" y="242824"/>
                </a:lnTo>
                <a:lnTo>
                  <a:pt x="14805" y="682586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87761" y="7865170"/>
            <a:ext cx="20320" cy="201295"/>
          </a:xfrm>
          <a:custGeom>
            <a:avLst/>
            <a:gdLst/>
            <a:ahLst/>
            <a:cxnLst/>
            <a:rect l="l" t="t" r="r" b="b"/>
            <a:pathLst>
              <a:path w="20319" h="201295">
                <a:moveTo>
                  <a:pt x="10052" y="-3670"/>
                </a:moveTo>
                <a:lnTo>
                  <a:pt x="10052" y="204774"/>
                </a:lnTo>
              </a:path>
            </a:pathLst>
          </a:custGeom>
          <a:ln w="27444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077727" y="7807131"/>
            <a:ext cx="20320" cy="268605"/>
          </a:xfrm>
          <a:custGeom>
            <a:avLst/>
            <a:gdLst/>
            <a:ahLst/>
            <a:cxnLst/>
            <a:rect l="l" t="t" r="r" b="b"/>
            <a:pathLst>
              <a:path w="20319" h="268604">
                <a:moveTo>
                  <a:pt x="0" y="268071"/>
                </a:moveTo>
                <a:lnTo>
                  <a:pt x="20104" y="0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887865" y="7749064"/>
            <a:ext cx="15875" cy="324485"/>
          </a:xfrm>
          <a:custGeom>
            <a:avLst/>
            <a:gdLst/>
            <a:ahLst/>
            <a:cxnLst/>
            <a:rect l="l" t="t" r="r" b="b"/>
            <a:pathLst>
              <a:path w="15875" h="324484">
                <a:moveTo>
                  <a:pt x="15659" y="0"/>
                </a:moveTo>
                <a:lnTo>
                  <a:pt x="0" y="323926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711382" y="7688702"/>
            <a:ext cx="5080" cy="377825"/>
          </a:xfrm>
          <a:custGeom>
            <a:avLst/>
            <a:gdLst/>
            <a:ahLst/>
            <a:cxnLst/>
            <a:rect l="l" t="t" r="r" b="b"/>
            <a:pathLst>
              <a:path w="5080" h="377825">
                <a:moveTo>
                  <a:pt x="4457" y="0"/>
                </a:moveTo>
                <a:lnTo>
                  <a:pt x="0" y="377571"/>
                </a:lnTo>
              </a:path>
            </a:pathLst>
          </a:custGeom>
          <a:ln w="7340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69692" y="3952825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0"/>
                </a:moveTo>
                <a:lnTo>
                  <a:pt x="0" y="797598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766123" y="395282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568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766096" y="4744584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0"/>
                </a:moveTo>
                <a:lnTo>
                  <a:pt x="1765" y="2705"/>
                </a:lnTo>
                <a:lnTo>
                  <a:pt x="3098" y="4445"/>
                </a:lnTo>
                <a:lnTo>
                  <a:pt x="3492" y="4902"/>
                </a:lnTo>
                <a:lnTo>
                  <a:pt x="3492" y="5765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683469" y="395282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626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683476" y="479053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4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716610" y="4735354"/>
            <a:ext cx="49530" cy="55244"/>
          </a:xfrm>
          <a:custGeom>
            <a:avLst/>
            <a:gdLst/>
            <a:ahLst/>
            <a:cxnLst/>
            <a:rect l="l" t="t" r="r" b="b"/>
            <a:pathLst>
              <a:path w="49529" h="55245">
                <a:moveTo>
                  <a:pt x="0" y="55180"/>
                </a:moveTo>
                <a:lnTo>
                  <a:pt x="0" y="24281"/>
                </a:lnTo>
                <a:lnTo>
                  <a:pt x="6407" y="10029"/>
                </a:lnTo>
                <a:lnTo>
                  <a:pt x="18483" y="1469"/>
                </a:lnTo>
                <a:lnTo>
                  <a:pt x="33023" y="0"/>
                </a:lnTo>
                <a:lnTo>
                  <a:pt x="46824" y="7022"/>
                </a:lnTo>
                <a:lnTo>
                  <a:pt x="49479" y="9232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682150" y="3952830"/>
            <a:ext cx="1905" cy="838200"/>
          </a:xfrm>
          <a:custGeom>
            <a:avLst/>
            <a:gdLst/>
            <a:ahLst/>
            <a:cxnLst/>
            <a:rect l="l" t="t" r="r" b="b"/>
            <a:pathLst>
              <a:path w="1904" h="838200">
                <a:moveTo>
                  <a:pt x="660" y="-3295"/>
                </a:moveTo>
                <a:lnTo>
                  <a:pt x="660" y="841000"/>
                </a:lnTo>
              </a:path>
            </a:pathLst>
          </a:custGeom>
          <a:ln w="791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682150" y="395282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660" y="-3295"/>
                </a:moveTo>
                <a:lnTo>
                  <a:pt x="660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769643" y="475035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457" y="0"/>
                </a:lnTo>
                <a:lnTo>
                  <a:pt x="457" y="495"/>
                </a:lnTo>
                <a:lnTo>
                  <a:pt x="901" y="914"/>
                </a:lnTo>
                <a:lnTo>
                  <a:pt x="901" y="1257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73164" y="47632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7514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770548" y="4751611"/>
            <a:ext cx="3175" cy="12065"/>
          </a:xfrm>
          <a:custGeom>
            <a:avLst/>
            <a:gdLst/>
            <a:ahLst/>
            <a:cxnLst/>
            <a:rect l="l" t="t" r="r" b="b"/>
            <a:pathLst>
              <a:path w="3175" h="12064">
                <a:moveTo>
                  <a:pt x="0" y="0"/>
                </a:moveTo>
                <a:lnTo>
                  <a:pt x="1282" y="3606"/>
                </a:lnTo>
                <a:lnTo>
                  <a:pt x="2184" y="7620"/>
                </a:lnTo>
                <a:lnTo>
                  <a:pt x="2616" y="11595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288902" y="395283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704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284914" y="479053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3987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284914" y="395282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3987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202333" y="479053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600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202333" y="395282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600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201441" y="395283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704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201446" y="4790535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31" y="-3295"/>
                </a:moveTo>
                <a:lnTo>
                  <a:pt x="431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201446" y="3952825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31" y="-3295"/>
                </a:moveTo>
                <a:lnTo>
                  <a:pt x="431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773165" y="479053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62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773165" y="480071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78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716610" y="4791432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3295" y="4413"/>
                </a:moveTo>
                <a:lnTo>
                  <a:pt x="3295" y="4413"/>
                </a:lnTo>
              </a:path>
            </a:pathLst>
          </a:custGeom>
          <a:ln w="88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16610" y="4790621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3295" y="419"/>
                </a:moveTo>
                <a:lnTo>
                  <a:pt x="3295" y="41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96443" y="4800718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166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767423" y="4746407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0" y="0"/>
                </a:moveTo>
                <a:lnTo>
                  <a:pt x="0" y="368"/>
                </a:lnTo>
                <a:lnTo>
                  <a:pt x="2171" y="3073"/>
                </a:lnTo>
                <a:lnTo>
                  <a:pt x="3073" y="5283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094979" y="479053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98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189907" y="4790535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531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284959" y="479053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221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011003" y="4800718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0" y="0"/>
                </a:moveTo>
                <a:lnTo>
                  <a:pt x="285445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380412" y="3952825"/>
            <a:ext cx="3810" cy="837565"/>
          </a:xfrm>
          <a:custGeom>
            <a:avLst/>
            <a:gdLst/>
            <a:ahLst/>
            <a:cxnLst/>
            <a:rect l="l" t="t" r="r" b="b"/>
            <a:pathLst>
              <a:path w="3810" h="837564">
                <a:moveTo>
                  <a:pt x="1746" y="-3295"/>
                </a:moveTo>
                <a:lnTo>
                  <a:pt x="1746" y="840708"/>
                </a:lnTo>
              </a:path>
            </a:pathLst>
          </a:custGeom>
          <a:ln w="100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297756" y="395282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613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296443" y="3952825"/>
            <a:ext cx="0" cy="837565"/>
          </a:xfrm>
          <a:custGeom>
            <a:avLst/>
            <a:gdLst/>
            <a:ahLst/>
            <a:cxnLst/>
            <a:rect l="l" t="t" r="r" b="b"/>
            <a:pathLst>
              <a:path h="837564">
                <a:moveTo>
                  <a:pt x="0" y="837412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296437" y="395282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660" y="-3295"/>
                </a:moveTo>
                <a:lnTo>
                  <a:pt x="660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570864" y="3952825"/>
            <a:ext cx="3810" cy="837565"/>
          </a:xfrm>
          <a:custGeom>
            <a:avLst/>
            <a:gdLst/>
            <a:ahLst/>
            <a:cxnLst/>
            <a:rect l="l" t="t" r="r" b="b"/>
            <a:pathLst>
              <a:path w="3810" h="837564">
                <a:moveTo>
                  <a:pt x="1720" y="-3295"/>
                </a:moveTo>
                <a:lnTo>
                  <a:pt x="1720" y="840708"/>
                </a:lnTo>
              </a:path>
            </a:pathLst>
          </a:custGeom>
          <a:ln w="1003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488207" y="395282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588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486868" y="3952825"/>
            <a:ext cx="0" cy="837565"/>
          </a:xfrm>
          <a:custGeom>
            <a:avLst/>
            <a:gdLst/>
            <a:ahLst/>
            <a:cxnLst/>
            <a:rect l="l" t="t" r="r" b="b"/>
            <a:pathLst>
              <a:path h="837564">
                <a:moveTo>
                  <a:pt x="0" y="837412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86875" y="395282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666" y="-3295"/>
                </a:moveTo>
                <a:lnTo>
                  <a:pt x="666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75377" y="3952825"/>
            <a:ext cx="4445" cy="837565"/>
          </a:xfrm>
          <a:custGeom>
            <a:avLst/>
            <a:gdLst/>
            <a:ahLst/>
            <a:cxnLst/>
            <a:rect l="l" t="t" r="r" b="b"/>
            <a:pathLst>
              <a:path w="4445" h="837564">
                <a:moveTo>
                  <a:pt x="1993" y="-3295"/>
                </a:moveTo>
                <a:lnTo>
                  <a:pt x="1993" y="840708"/>
                </a:lnTo>
              </a:path>
            </a:pathLst>
          </a:custGeom>
          <a:ln w="1057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392759" y="395282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613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391396" y="3952825"/>
            <a:ext cx="0" cy="837565"/>
          </a:xfrm>
          <a:custGeom>
            <a:avLst/>
            <a:gdLst/>
            <a:ahLst/>
            <a:cxnLst/>
            <a:rect l="l" t="t" r="r" b="b"/>
            <a:pathLst>
              <a:path h="837564">
                <a:moveTo>
                  <a:pt x="0" y="837412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391427" y="395282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666" y="-3295"/>
                </a:moveTo>
                <a:lnTo>
                  <a:pt x="666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584540" y="3952830"/>
            <a:ext cx="86360" cy="838200"/>
          </a:xfrm>
          <a:custGeom>
            <a:avLst/>
            <a:gdLst/>
            <a:ahLst/>
            <a:cxnLst/>
            <a:rect l="l" t="t" r="r" b="b"/>
            <a:pathLst>
              <a:path w="86360" h="838200">
                <a:moveTo>
                  <a:pt x="86131" y="837704"/>
                </a:moveTo>
                <a:lnTo>
                  <a:pt x="86131" y="0"/>
                </a:ln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583185" y="479053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8971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583185" y="395283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704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583192" y="395282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666" y="-3295"/>
                </a:moveTo>
                <a:lnTo>
                  <a:pt x="666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189911" y="3952830"/>
            <a:ext cx="3810" cy="838200"/>
          </a:xfrm>
          <a:custGeom>
            <a:avLst/>
            <a:gdLst/>
            <a:ahLst/>
            <a:cxnLst/>
            <a:rect l="l" t="t" r="r" b="b"/>
            <a:pathLst>
              <a:path w="3810" h="838200">
                <a:moveTo>
                  <a:pt x="1784" y="-3295"/>
                </a:moveTo>
                <a:lnTo>
                  <a:pt x="1784" y="841000"/>
                </a:lnTo>
              </a:path>
            </a:pathLst>
          </a:custGeom>
          <a:ln w="10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89911" y="479053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568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107395" y="395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511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107395" y="479053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82511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105980" y="395283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704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105986" y="3952825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660" y="-3295"/>
                </a:moveTo>
                <a:lnTo>
                  <a:pt x="660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105986" y="4790535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660" y="-3295"/>
                </a:moveTo>
                <a:lnTo>
                  <a:pt x="660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098415" y="395283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704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094973" y="479053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441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094973" y="395282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441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011883" y="479053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3096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011883" y="395282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3096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011003" y="3943518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0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011443" y="4787239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5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011443" y="3949530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59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868144" y="4790535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444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868366" y="3942698"/>
            <a:ext cx="0" cy="858519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9"/>
                </a:lnTo>
              </a:path>
            </a:pathLst>
          </a:custGeom>
          <a:ln w="70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782454" y="4790535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85699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782454" y="3952825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85699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781134" y="479053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660" y="-3295"/>
                </a:moveTo>
                <a:lnTo>
                  <a:pt x="660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781134" y="395282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660" y="-3295"/>
                </a:moveTo>
                <a:lnTo>
                  <a:pt x="660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781127" y="395283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704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766065" y="395282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15062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667081" y="395282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15074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570790" y="39528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395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475375" y="3952825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493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380373" y="3952825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18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284912" y="3952825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31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189909" y="3952825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531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094982" y="395282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998" y="0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11008" y="3942698"/>
            <a:ext cx="857885" cy="1270"/>
          </a:xfrm>
          <a:custGeom>
            <a:avLst/>
            <a:gdLst/>
            <a:ahLst/>
            <a:cxnLst/>
            <a:rect l="l" t="t" r="r" b="b"/>
            <a:pathLst>
              <a:path w="857885" h="1270">
                <a:moveTo>
                  <a:pt x="-3295" y="406"/>
                </a:moveTo>
                <a:lnTo>
                  <a:pt x="860875" y="406"/>
                </a:lnTo>
              </a:path>
            </a:pathLst>
          </a:custGeom>
          <a:ln w="74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881859" y="402439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44" y="-3295"/>
                </a:moveTo>
                <a:lnTo>
                  <a:pt x="444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881859" y="471944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44" y="-3295"/>
                </a:moveTo>
                <a:lnTo>
                  <a:pt x="444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882751" y="4024399"/>
            <a:ext cx="0" cy="69532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5045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876960" y="402439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02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876960" y="471944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02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876154" y="402439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00" y="-3295"/>
                </a:moveTo>
                <a:lnTo>
                  <a:pt x="400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876154" y="4024399"/>
            <a:ext cx="1270" cy="695325"/>
          </a:xfrm>
          <a:custGeom>
            <a:avLst/>
            <a:gdLst/>
            <a:ahLst/>
            <a:cxnLst/>
            <a:rect l="l" t="t" r="r" b="b"/>
            <a:pathLst>
              <a:path w="1270" h="695325">
                <a:moveTo>
                  <a:pt x="400" y="-3295"/>
                </a:moveTo>
                <a:lnTo>
                  <a:pt x="400" y="698341"/>
                </a:lnTo>
              </a:path>
            </a:pathLst>
          </a:custGeom>
          <a:ln w="73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873921" y="402439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117" y="-3295"/>
                </a:moveTo>
                <a:lnTo>
                  <a:pt x="1117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873921" y="471944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117" y="-3295"/>
                </a:moveTo>
                <a:lnTo>
                  <a:pt x="1117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868589" y="402439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46" y="-3295"/>
                </a:moveTo>
                <a:lnTo>
                  <a:pt x="1346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868589" y="471944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46" y="-3295"/>
                </a:moveTo>
                <a:lnTo>
                  <a:pt x="1346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871279" y="402439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20" y="-3295"/>
                </a:moveTo>
                <a:lnTo>
                  <a:pt x="1320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871279" y="471944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320" y="-3295"/>
                </a:moveTo>
                <a:lnTo>
                  <a:pt x="1320" y="329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621934" y="4416457"/>
            <a:ext cx="102488" cy="102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479493" y="4663233"/>
            <a:ext cx="102539" cy="102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335477" y="4557293"/>
            <a:ext cx="102539" cy="102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559466" y="3896623"/>
            <a:ext cx="36830" cy="235585"/>
          </a:xfrm>
          <a:custGeom>
            <a:avLst/>
            <a:gdLst/>
            <a:ahLst/>
            <a:cxnLst/>
            <a:rect l="l" t="t" r="r" b="b"/>
            <a:pathLst>
              <a:path w="36829" h="235585">
                <a:moveTo>
                  <a:pt x="35364" y="72847"/>
                </a:moveTo>
                <a:lnTo>
                  <a:pt x="15163" y="72847"/>
                </a:lnTo>
                <a:lnTo>
                  <a:pt x="0" y="234581"/>
                </a:lnTo>
                <a:lnTo>
                  <a:pt x="9829" y="235534"/>
                </a:lnTo>
                <a:lnTo>
                  <a:pt x="25019" y="73774"/>
                </a:lnTo>
                <a:lnTo>
                  <a:pt x="35475" y="73774"/>
                </a:lnTo>
                <a:lnTo>
                  <a:pt x="35364" y="72847"/>
                </a:lnTo>
                <a:close/>
              </a:path>
              <a:path w="36829" h="235585">
                <a:moveTo>
                  <a:pt x="35475" y="73774"/>
                </a:moveTo>
                <a:lnTo>
                  <a:pt x="25019" y="73774"/>
                </a:lnTo>
                <a:lnTo>
                  <a:pt x="36601" y="83197"/>
                </a:lnTo>
                <a:lnTo>
                  <a:pt x="35475" y="73774"/>
                </a:lnTo>
                <a:close/>
              </a:path>
              <a:path w="36829" h="235585">
                <a:moveTo>
                  <a:pt x="26657" y="0"/>
                </a:moveTo>
                <a:lnTo>
                  <a:pt x="1447" y="79895"/>
                </a:lnTo>
                <a:lnTo>
                  <a:pt x="15163" y="72847"/>
                </a:lnTo>
                <a:lnTo>
                  <a:pt x="35364" y="72847"/>
                </a:lnTo>
                <a:lnTo>
                  <a:pt x="266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663778" y="4403278"/>
            <a:ext cx="248920" cy="405130"/>
          </a:xfrm>
          <a:custGeom>
            <a:avLst/>
            <a:gdLst/>
            <a:ahLst/>
            <a:cxnLst/>
            <a:rect l="l" t="t" r="r" b="b"/>
            <a:pathLst>
              <a:path w="248920" h="405129">
                <a:moveTo>
                  <a:pt x="0" y="0"/>
                </a:moveTo>
                <a:lnTo>
                  <a:pt x="2616" y="335661"/>
                </a:lnTo>
                <a:lnTo>
                  <a:pt x="236791" y="404609"/>
                </a:lnTo>
                <a:lnTo>
                  <a:pt x="248475" y="53314"/>
                </a:lnTo>
                <a:lnTo>
                  <a:pt x="0" y="0"/>
                </a:lnTo>
                <a:close/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264425" y="4396803"/>
            <a:ext cx="291465" cy="355600"/>
          </a:xfrm>
          <a:custGeom>
            <a:avLst/>
            <a:gdLst/>
            <a:ahLst/>
            <a:cxnLst/>
            <a:rect l="l" t="t" r="r" b="b"/>
            <a:pathLst>
              <a:path w="291464" h="355600">
                <a:moveTo>
                  <a:pt x="288798" y="327825"/>
                </a:moveTo>
                <a:lnTo>
                  <a:pt x="291401" y="0"/>
                </a:lnTo>
                <a:lnTo>
                  <a:pt x="0" y="14325"/>
                </a:lnTo>
                <a:lnTo>
                  <a:pt x="18211" y="355130"/>
                </a:lnTo>
                <a:lnTo>
                  <a:pt x="288798" y="327825"/>
                </a:lnTo>
                <a:close/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32633" y="4287186"/>
            <a:ext cx="10795" cy="148590"/>
          </a:xfrm>
          <a:custGeom>
            <a:avLst/>
            <a:gdLst/>
            <a:ahLst/>
            <a:cxnLst/>
            <a:rect l="l" t="t" r="r" b="b"/>
            <a:pathLst>
              <a:path w="10795" h="148589">
                <a:moveTo>
                  <a:pt x="5353" y="-3295"/>
                </a:moveTo>
                <a:lnTo>
                  <a:pt x="5353" y="151606"/>
                </a:lnTo>
              </a:path>
            </a:pathLst>
          </a:custGeom>
          <a:ln w="17297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948697" y="4280339"/>
            <a:ext cx="5715" cy="123189"/>
          </a:xfrm>
          <a:custGeom>
            <a:avLst/>
            <a:gdLst/>
            <a:ahLst/>
            <a:cxnLst/>
            <a:rect l="l" t="t" r="r" b="b"/>
            <a:pathLst>
              <a:path w="5714" h="123189">
                <a:moveTo>
                  <a:pt x="0" y="0"/>
                </a:moveTo>
                <a:lnTo>
                  <a:pt x="5207" y="122936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926249" y="4281320"/>
            <a:ext cx="15240" cy="109855"/>
          </a:xfrm>
          <a:custGeom>
            <a:avLst/>
            <a:gdLst/>
            <a:ahLst/>
            <a:cxnLst/>
            <a:rect l="l" t="t" r="r" b="b"/>
            <a:pathLst>
              <a:path w="15239" h="109854">
                <a:moveTo>
                  <a:pt x="0" y="0"/>
                </a:moveTo>
                <a:lnTo>
                  <a:pt x="14643" y="109245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820605" y="4286224"/>
            <a:ext cx="20320" cy="86360"/>
          </a:xfrm>
          <a:custGeom>
            <a:avLst/>
            <a:gdLst/>
            <a:ahLst/>
            <a:cxnLst/>
            <a:rect l="l" t="t" r="r" b="b"/>
            <a:pathLst>
              <a:path w="20320" h="86360">
                <a:moveTo>
                  <a:pt x="0" y="0"/>
                </a:moveTo>
                <a:lnTo>
                  <a:pt x="19812" y="85826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938310" y="4279723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39">
                <a:moveTo>
                  <a:pt x="-3295" y="977"/>
                </a:moveTo>
                <a:lnTo>
                  <a:pt x="27374" y="977"/>
                </a:lnTo>
              </a:path>
            </a:pathLst>
          </a:custGeom>
          <a:ln w="8547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808217" y="4176303"/>
            <a:ext cx="132715" cy="118110"/>
          </a:xfrm>
          <a:custGeom>
            <a:avLst/>
            <a:gdLst/>
            <a:ahLst/>
            <a:cxnLst/>
            <a:rect l="l" t="t" r="r" b="b"/>
            <a:pathLst>
              <a:path w="132714" h="118110">
                <a:moveTo>
                  <a:pt x="2565" y="0"/>
                </a:moveTo>
                <a:lnTo>
                  <a:pt x="0" y="103416"/>
                </a:lnTo>
                <a:lnTo>
                  <a:pt x="19426" y="113446"/>
                </a:lnTo>
                <a:lnTo>
                  <a:pt x="33489" y="117940"/>
                </a:lnTo>
                <a:lnTo>
                  <a:pt x="49020" y="117930"/>
                </a:lnTo>
                <a:lnTo>
                  <a:pt x="98797" y="109984"/>
                </a:lnTo>
                <a:lnTo>
                  <a:pt x="132041" y="73533"/>
                </a:lnTo>
                <a:lnTo>
                  <a:pt x="132676" y="66954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792260" y="3990211"/>
            <a:ext cx="123825" cy="226695"/>
          </a:xfrm>
          <a:custGeom>
            <a:avLst/>
            <a:gdLst/>
            <a:ahLst/>
            <a:cxnLst/>
            <a:rect l="l" t="t" r="r" b="b"/>
            <a:pathLst>
              <a:path w="123825" h="226695">
                <a:moveTo>
                  <a:pt x="95329" y="0"/>
                </a:moveTo>
                <a:lnTo>
                  <a:pt x="32246" y="84875"/>
                </a:lnTo>
                <a:lnTo>
                  <a:pt x="2949" y="132411"/>
                </a:lnTo>
                <a:lnTo>
                  <a:pt x="0" y="159928"/>
                </a:lnTo>
                <a:lnTo>
                  <a:pt x="15954" y="184746"/>
                </a:lnTo>
                <a:lnTo>
                  <a:pt x="79708" y="225082"/>
                </a:lnTo>
                <a:lnTo>
                  <a:pt x="123282" y="226352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008554" y="4166517"/>
            <a:ext cx="47625" cy="120014"/>
          </a:xfrm>
          <a:custGeom>
            <a:avLst/>
            <a:gdLst/>
            <a:ahLst/>
            <a:cxnLst/>
            <a:rect l="l" t="t" r="r" b="b"/>
            <a:pathLst>
              <a:path w="47625" h="120014">
                <a:moveTo>
                  <a:pt x="47498" y="0"/>
                </a:moveTo>
                <a:lnTo>
                  <a:pt x="47498" y="119049"/>
                </a:lnTo>
                <a:lnTo>
                  <a:pt x="0" y="119710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946758" y="3905032"/>
            <a:ext cx="60960" cy="240029"/>
          </a:xfrm>
          <a:custGeom>
            <a:avLst/>
            <a:gdLst/>
            <a:ahLst/>
            <a:cxnLst/>
            <a:rect l="l" t="t" r="r" b="b"/>
            <a:pathLst>
              <a:path w="60960" h="240029">
                <a:moveTo>
                  <a:pt x="60502" y="0"/>
                </a:moveTo>
                <a:lnTo>
                  <a:pt x="0" y="68326"/>
                </a:lnTo>
                <a:lnTo>
                  <a:pt x="24777" y="239979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886254" y="3812635"/>
            <a:ext cx="93345" cy="358140"/>
          </a:xfrm>
          <a:custGeom>
            <a:avLst/>
            <a:gdLst/>
            <a:ahLst/>
            <a:cxnLst/>
            <a:rect l="l" t="t" r="r" b="b"/>
            <a:pathLst>
              <a:path w="93345" h="358139">
                <a:moveTo>
                  <a:pt x="93014" y="0"/>
                </a:moveTo>
                <a:lnTo>
                  <a:pt x="74331" y="18117"/>
                </a:lnTo>
                <a:lnTo>
                  <a:pt x="63090" y="30256"/>
                </a:lnTo>
                <a:lnTo>
                  <a:pt x="54777" y="41907"/>
                </a:lnTo>
                <a:lnTo>
                  <a:pt x="44881" y="58559"/>
                </a:lnTo>
                <a:lnTo>
                  <a:pt x="31182" y="80679"/>
                </a:lnTo>
                <a:lnTo>
                  <a:pt x="16830" y="103633"/>
                </a:lnTo>
                <a:lnTo>
                  <a:pt x="5283" y="125351"/>
                </a:lnTo>
                <a:lnTo>
                  <a:pt x="0" y="143764"/>
                </a:lnTo>
                <a:lnTo>
                  <a:pt x="3311" y="169987"/>
                </a:lnTo>
                <a:lnTo>
                  <a:pt x="12596" y="216858"/>
                </a:lnTo>
                <a:lnTo>
                  <a:pt x="24794" y="271512"/>
                </a:lnTo>
                <a:lnTo>
                  <a:pt x="36842" y="321081"/>
                </a:lnTo>
                <a:lnTo>
                  <a:pt x="48281" y="355178"/>
                </a:lnTo>
                <a:lnTo>
                  <a:pt x="49453" y="357822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943465" y="3707785"/>
            <a:ext cx="356523" cy="248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002583" y="4261762"/>
            <a:ext cx="6350" cy="151130"/>
          </a:xfrm>
          <a:custGeom>
            <a:avLst/>
            <a:gdLst/>
            <a:ahLst/>
            <a:cxnLst/>
            <a:rect l="l" t="t" r="r" b="b"/>
            <a:pathLst>
              <a:path w="6350" h="151129">
                <a:moveTo>
                  <a:pt x="5867" y="0"/>
                </a:moveTo>
                <a:lnTo>
                  <a:pt x="0" y="150939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945101" y="4214497"/>
            <a:ext cx="43815" cy="483870"/>
          </a:xfrm>
          <a:custGeom>
            <a:avLst/>
            <a:gdLst/>
            <a:ahLst/>
            <a:cxnLst/>
            <a:rect l="l" t="t" r="r" b="b"/>
            <a:pathLst>
              <a:path w="43814" h="483870">
                <a:moveTo>
                  <a:pt x="11099" y="192024"/>
                </a:moveTo>
                <a:lnTo>
                  <a:pt x="0" y="483641"/>
                </a:lnTo>
                <a:lnTo>
                  <a:pt x="20091" y="483641"/>
                </a:lnTo>
                <a:lnTo>
                  <a:pt x="43205" y="11074"/>
                </a:lnTo>
                <a:lnTo>
                  <a:pt x="19113" y="0"/>
                </a:lnTo>
                <a:lnTo>
                  <a:pt x="11099" y="192024"/>
                </a:lnTo>
                <a:close/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597214" y="4343227"/>
            <a:ext cx="32384" cy="431800"/>
          </a:xfrm>
          <a:custGeom>
            <a:avLst/>
            <a:gdLst/>
            <a:ahLst/>
            <a:cxnLst/>
            <a:rect l="l" t="t" r="r" b="b"/>
            <a:pathLst>
              <a:path w="32385" h="431800">
                <a:moveTo>
                  <a:pt x="0" y="1003"/>
                </a:moveTo>
                <a:lnTo>
                  <a:pt x="27178" y="0"/>
                </a:lnTo>
                <a:lnTo>
                  <a:pt x="32169" y="431304"/>
                </a:lnTo>
                <a:lnTo>
                  <a:pt x="5029" y="430301"/>
                </a:lnTo>
                <a:lnTo>
                  <a:pt x="0" y="1003"/>
                </a:lnTo>
                <a:close/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185940" y="4363367"/>
            <a:ext cx="56515" cy="459105"/>
          </a:xfrm>
          <a:custGeom>
            <a:avLst/>
            <a:gdLst/>
            <a:ahLst/>
            <a:cxnLst/>
            <a:rect l="l" t="t" r="r" b="b"/>
            <a:pathLst>
              <a:path w="56514" h="459104">
                <a:moveTo>
                  <a:pt x="0" y="3975"/>
                </a:moveTo>
                <a:lnTo>
                  <a:pt x="29184" y="0"/>
                </a:lnTo>
                <a:lnTo>
                  <a:pt x="56349" y="448398"/>
                </a:lnTo>
                <a:lnTo>
                  <a:pt x="25158" y="458482"/>
                </a:lnTo>
                <a:lnTo>
                  <a:pt x="0" y="3975"/>
                </a:lnTo>
                <a:close/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959190" y="4413856"/>
            <a:ext cx="217804" cy="385445"/>
          </a:xfrm>
          <a:custGeom>
            <a:avLst/>
            <a:gdLst/>
            <a:ahLst/>
            <a:cxnLst/>
            <a:rect l="l" t="t" r="r" b="b"/>
            <a:pathLst>
              <a:path w="217804" h="385445">
                <a:moveTo>
                  <a:pt x="43357" y="584"/>
                </a:moveTo>
                <a:lnTo>
                  <a:pt x="217639" y="156781"/>
                </a:lnTo>
                <a:lnTo>
                  <a:pt x="0" y="384848"/>
                </a:lnTo>
                <a:lnTo>
                  <a:pt x="20942" y="0"/>
                </a:lnTo>
                <a:lnTo>
                  <a:pt x="43357" y="584"/>
                </a:lnTo>
                <a:close/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624388" y="4343226"/>
            <a:ext cx="332105" cy="511175"/>
          </a:xfrm>
          <a:custGeom>
            <a:avLst/>
            <a:gdLst/>
            <a:ahLst/>
            <a:cxnLst/>
            <a:rect l="l" t="t" r="r" b="b"/>
            <a:pathLst>
              <a:path w="332104" h="511175">
                <a:moveTo>
                  <a:pt x="0" y="0"/>
                </a:moveTo>
                <a:lnTo>
                  <a:pt x="5003" y="431304"/>
                </a:lnTo>
                <a:lnTo>
                  <a:pt x="246329" y="504748"/>
                </a:lnTo>
                <a:lnTo>
                  <a:pt x="310730" y="510768"/>
                </a:lnTo>
                <a:lnTo>
                  <a:pt x="331812" y="63296"/>
                </a:lnTo>
                <a:lnTo>
                  <a:pt x="0" y="0"/>
                </a:lnTo>
                <a:close/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215122" y="4344261"/>
            <a:ext cx="387350" cy="467995"/>
          </a:xfrm>
          <a:custGeom>
            <a:avLst/>
            <a:gdLst/>
            <a:ahLst/>
            <a:cxnLst/>
            <a:rect l="l" t="t" r="r" b="b"/>
            <a:pathLst>
              <a:path w="387350" h="467995">
                <a:moveTo>
                  <a:pt x="0" y="19100"/>
                </a:moveTo>
                <a:lnTo>
                  <a:pt x="382092" y="0"/>
                </a:lnTo>
                <a:lnTo>
                  <a:pt x="387121" y="429272"/>
                </a:lnTo>
                <a:lnTo>
                  <a:pt x="27165" y="467512"/>
                </a:lnTo>
                <a:lnTo>
                  <a:pt x="0" y="19100"/>
                </a:lnTo>
                <a:close/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086436" y="4433737"/>
            <a:ext cx="83820" cy="399415"/>
          </a:xfrm>
          <a:custGeom>
            <a:avLst/>
            <a:gdLst/>
            <a:ahLst/>
            <a:cxnLst/>
            <a:rect l="l" t="t" r="r" b="b"/>
            <a:pathLst>
              <a:path w="83820" h="399414">
                <a:moveTo>
                  <a:pt x="0" y="24129"/>
                </a:moveTo>
                <a:lnTo>
                  <a:pt x="63322" y="0"/>
                </a:lnTo>
                <a:lnTo>
                  <a:pt x="83426" y="355904"/>
                </a:lnTo>
                <a:lnTo>
                  <a:pt x="4267" y="399186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088395" y="4367339"/>
            <a:ext cx="123189" cy="483234"/>
          </a:xfrm>
          <a:custGeom>
            <a:avLst/>
            <a:gdLst/>
            <a:ahLst/>
            <a:cxnLst/>
            <a:rect l="l" t="t" r="r" b="b"/>
            <a:pathLst>
              <a:path w="123189" h="483235">
                <a:moveTo>
                  <a:pt x="0" y="28194"/>
                </a:moveTo>
                <a:lnTo>
                  <a:pt x="97548" y="0"/>
                </a:lnTo>
                <a:lnTo>
                  <a:pt x="122707" y="454482"/>
                </a:lnTo>
                <a:lnTo>
                  <a:pt x="69392" y="482676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918374" y="4570655"/>
            <a:ext cx="276860" cy="273685"/>
          </a:xfrm>
          <a:custGeom>
            <a:avLst/>
            <a:gdLst/>
            <a:ahLst/>
            <a:cxnLst/>
            <a:rect l="l" t="t" r="r" b="b"/>
            <a:pathLst>
              <a:path w="276860" h="273685">
                <a:moveTo>
                  <a:pt x="258457" y="0"/>
                </a:moveTo>
                <a:lnTo>
                  <a:pt x="0" y="272199"/>
                </a:lnTo>
                <a:lnTo>
                  <a:pt x="22548" y="273032"/>
                </a:lnTo>
                <a:lnTo>
                  <a:pt x="30321" y="273136"/>
                </a:lnTo>
                <a:lnTo>
                  <a:pt x="40868" y="273151"/>
                </a:lnTo>
                <a:lnTo>
                  <a:pt x="159043" y="146581"/>
                </a:lnTo>
                <a:lnTo>
                  <a:pt x="240034" y="58297"/>
                </a:lnTo>
                <a:lnTo>
                  <a:pt x="276313" y="15506"/>
                </a:lnTo>
                <a:lnTo>
                  <a:pt x="275158" y="9550"/>
                </a:lnTo>
                <a:lnTo>
                  <a:pt x="258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918374" y="4570655"/>
            <a:ext cx="276860" cy="273685"/>
          </a:xfrm>
          <a:custGeom>
            <a:avLst/>
            <a:gdLst/>
            <a:ahLst/>
            <a:cxnLst/>
            <a:rect l="l" t="t" r="r" b="b"/>
            <a:pathLst>
              <a:path w="276860" h="273685">
                <a:moveTo>
                  <a:pt x="0" y="272199"/>
                </a:moveTo>
                <a:lnTo>
                  <a:pt x="258457" y="0"/>
                </a:lnTo>
                <a:lnTo>
                  <a:pt x="275158" y="9550"/>
                </a:lnTo>
                <a:lnTo>
                  <a:pt x="240034" y="58297"/>
                </a:lnTo>
                <a:lnTo>
                  <a:pt x="159043" y="146581"/>
                </a:lnTo>
                <a:lnTo>
                  <a:pt x="77826" y="233739"/>
                </a:lnTo>
                <a:lnTo>
                  <a:pt x="40868" y="273151"/>
                </a:lnTo>
                <a:lnTo>
                  <a:pt x="30321" y="273136"/>
                </a:lnTo>
                <a:lnTo>
                  <a:pt x="22548" y="273032"/>
                </a:lnTo>
                <a:lnTo>
                  <a:pt x="13718" y="272749"/>
                </a:lnTo>
                <a:lnTo>
                  <a:pt x="0" y="272199"/>
                </a:lnTo>
                <a:close/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173254" y="4588576"/>
            <a:ext cx="19685" cy="261620"/>
          </a:xfrm>
          <a:custGeom>
            <a:avLst/>
            <a:gdLst/>
            <a:ahLst/>
            <a:cxnLst/>
            <a:rect l="l" t="t" r="r" b="b"/>
            <a:pathLst>
              <a:path w="19685" h="261620">
                <a:moveTo>
                  <a:pt x="19075" y="0"/>
                </a:moveTo>
                <a:lnTo>
                  <a:pt x="0" y="261480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978168" y="4180773"/>
            <a:ext cx="77228" cy="97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908532" y="3911558"/>
            <a:ext cx="269875" cy="356870"/>
          </a:xfrm>
          <a:custGeom>
            <a:avLst/>
            <a:gdLst/>
            <a:ahLst/>
            <a:cxnLst/>
            <a:rect l="l" t="t" r="r" b="b"/>
            <a:pathLst>
              <a:path w="269875" h="356870">
                <a:moveTo>
                  <a:pt x="101690" y="298576"/>
                </a:moveTo>
                <a:lnTo>
                  <a:pt x="83750" y="298576"/>
                </a:lnTo>
                <a:lnTo>
                  <a:pt x="88970" y="302488"/>
                </a:lnTo>
                <a:lnTo>
                  <a:pt x="91014" y="338999"/>
                </a:lnTo>
                <a:lnTo>
                  <a:pt x="93184" y="355638"/>
                </a:lnTo>
                <a:lnTo>
                  <a:pt x="96819" y="356427"/>
                </a:lnTo>
                <a:lnTo>
                  <a:pt x="103257" y="345389"/>
                </a:lnTo>
                <a:lnTo>
                  <a:pt x="102781" y="337553"/>
                </a:lnTo>
                <a:lnTo>
                  <a:pt x="101879" y="320319"/>
                </a:lnTo>
                <a:lnTo>
                  <a:pt x="101339" y="303083"/>
                </a:lnTo>
                <a:lnTo>
                  <a:pt x="101690" y="298576"/>
                </a:lnTo>
                <a:close/>
              </a:path>
              <a:path w="269875" h="356870">
                <a:moveTo>
                  <a:pt x="101949" y="295249"/>
                </a:moveTo>
                <a:lnTo>
                  <a:pt x="68142" y="295249"/>
                </a:lnTo>
                <a:lnTo>
                  <a:pt x="64263" y="300641"/>
                </a:lnTo>
                <a:lnTo>
                  <a:pt x="55627" y="312989"/>
                </a:lnTo>
                <a:lnTo>
                  <a:pt x="46737" y="326555"/>
                </a:lnTo>
                <a:lnTo>
                  <a:pt x="42094" y="335597"/>
                </a:lnTo>
                <a:lnTo>
                  <a:pt x="40824" y="342112"/>
                </a:lnTo>
                <a:lnTo>
                  <a:pt x="55162" y="335597"/>
                </a:lnTo>
                <a:lnTo>
                  <a:pt x="83750" y="298576"/>
                </a:lnTo>
                <a:lnTo>
                  <a:pt x="101690" y="298576"/>
                </a:lnTo>
                <a:lnTo>
                  <a:pt x="101949" y="295249"/>
                </a:lnTo>
                <a:close/>
              </a:path>
              <a:path w="269875" h="356870">
                <a:moveTo>
                  <a:pt x="110131" y="280974"/>
                </a:moveTo>
                <a:lnTo>
                  <a:pt x="56432" y="280974"/>
                </a:lnTo>
                <a:lnTo>
                  <a:pt x="35618" y="302488"/>
                </a:lnTo>
                <a:lnTo>
                  <a:pt x="27350" y="312253"/>
                </a:lnTo>
                <a:lnTo>
                  <a:pt x="20694" y="324548"/>
                </a:lnTo>
                <a:lnTo>
                  <a:pt x="18053" y="337553"/>
                </a:lnTo>
                <a:lnTo>
                  <a:pt x="29102" y="334327"/>
                </a:lnTo>
                <a:lnTo>
                  <a:pt x="68142" y="295249"/>
                </a:lnTo>
                <a:lnTo>
                  <a:pt x="101949" y="295249"/>
                </a:lnTo>
                <a:lnTo>
                  <a:pt x="103341" y="294670"/>
                </a:lnTo>
                <a:lnTo>
                  <a:pt x="105705" y="290620"/>
                </a:lnTo>
                <a:lnTo>
                  <a:pt x="110131" y="280974"/>
                </a:lnTo>
                <a:close/>
              </a:path>
              <a:path w="269875" h="356870">
                <a:moveTo>
                  <a:pt x="125013" y="256946"/>
                </a:moveTo>
                <a:lnTo>
                  <a:pt x="50565" y="256946"/>
                </a:lnTo>
                <a:lnTo>
                  <a:pt x="41778" y="267740"/>
                </a:lnTo>
                <a:lnTo>
                  <a:pt x="36276" y="272622"/>
                </a:lnTo>
                <a:lnTo>
                  <a:pt x="35807" y="272636"/>
                </a:lnTo>
                <a:lnTo>
                  <a:pt x="17701" y="291885"/>
                </a:lnTo>
                <a:lnTo>
                  <a:pt x="2208" y="309762"/>
                </a:lnTo>
                <a:lnTo>
                  <a:pt x="0" y="316185"/>
                </a:lnTo>
                <a:lnTo>
                  <a:pt x="6991" y="316763"/>
                </a:lnTo>
                <a:lnTo>
                  <a:pt x="8878" y="323883"/>
                </a:lnTo>
                <a:lnTo>
                  <a:pt x="14657" y="322529"/>
                </a:lnTo>
                <a:lnTo>
                  <a:pt x="28963" y="309344"/>
                </a:lnTo>
                <a:lnTo>
                  <a:pt x="35730" y="302355"/>
                </a:lnTo>
                <a:lnTo>
                  <a:pt x="39516" y="297884"/>
                </a:lnTo>
                <a:lnTo>
                  <a:pt x="51205" y="285954"/>
                </a:lnTo>
                <a:lnTo>
                  <a:pt x="56432" y="280974"/>
                </a:lnTo>
                <a:lnTo>
                  <a:pt x="110131" y="280974"/>
                </a:lnTo>
                <a:lnTo>
                  <a:pt x="110750" y="279626"/>
                </a:lnTo>
                <a:lnTo>
                  <a:pt x="120186" y="258216"/>
                </a:lnTo>
                <a:lnTo>
                  <a:pt x="123224" y="257534"/>
                </a:lnTo>
                <a:lnTo>
                  <a:pt x="125013" y="256946"/>
                </a:lnTo>
                <a:close/>
              </a:path>
              <a:path w="269875" h="356870">
                <a:moveTo>
                  <a:pt x="56432" y="280974"/>
                </a:moveTo>
                <a:lnTo>
                  <a:pt x="51205" y="285954"/>
                </a:lnTo>
                <a:lnTo>
                  <a:pt x="39516" y="297884"/>
                </a:lnTo>
                <a:lnTo>
                  <a:pt x="35730" y="302355"/>
                </a:lnTo>
                <a:lnTo>
                  <a:pt x="56432" y="280974"/>
                </a:lnTo>
                <a:close/>
              </a:path>
              <a:path w="269875" h="356870">
                <a:moveTo>
                  <a:pt x="269779" y="0"/>
                </a:moveTo>
                <a:lnTo>
                  <a:pt x="254666" y="48852"/>
                </a:lnTo>
                <a:lnTo>
                  <a:pt x="236315" y="89705"/>
                </a:lnTo>
                <a:lnTo>
                  <a:pt x="211245" y="123545"/>
                </a:lnTo>
                <a:lnTo>
                  <a:pt x="176612" y="154290"/>
                </a:lnTo>
                <a:lnTo>
                  <a:pt x="160496" y="162623"/>
                </a:lnTo>
                <a:lnTo>
                  <a:pt x="144888" y="190563"/>
                </a:lnTo>
                <a:lnTo>
                  <a:pt x="81819" y="231546"/>
                </a:lnTo>
                <a:lnTo>
                  <a:pt x="72015" y="232181"/>
                </a:lnTo>
                <a:lnTo>
                  <a:pt x="55431" y="235769"/>
                </a:lnTo>
                <a:lnTo>
                  <a:pt x="46448" y="238933"/>
                </a:lnTo>
                <a:lnTo>
                  <a:pt x="41960" y="243441"/>
                </a:lnTo>
                <a:lnTo>
                  <a:pt x="38855" y="251066"/>
                </a:lnTo>
                <a:lnTo>
                  <a:pt x="16097" y="262737"/>
                </a:lnTo>
                <a:lnTo>
                  <a:pt x="25863" y="269278"/>
                </a:lnTo>
                <a:lnTo>
                  <a:pt x="31743" y="272750"/>
                </a:lnTo>
                <a:lnTo>
                  <a:pt x="35807" y="272636"/>
                </a:lnTo>
                <a:lnTo>
                  <a:pt x="50565" y="256946"/>
                </a:lnTo>
                <a:lnTo>
                  <a:pt x="125013" y="256946"/>
                </a:lnTo>
                <a:lnTo>
                  <a:pt x="180092" y="232181"/>
                </a:lnTo>
                <a:lnTo>
                  <a:pt x="222458" y="199436"/>
                </a:lnTo>
                <a:lnTo>
                  <a:pt x="250260" y="114465"/>
                </a:lnTo>
                <a:lnTo>
                  <a:pt x="269779" y="0"/>
                </a:lnTo>
                <a:close/>
              </a:path>
              <a:path w="269875" h="356870">
                <a:moveTo>
                  <a:pt x="50565" y="256946"/>
                </a:moveTo>
                <a:lnTo>
                  <a:pt x="35807" y="272636"/>
                </a:lnTo>
                <a:lnTo>
                  <a:pt x="36276" y="272622"/>
                </a:lnTo>
                <a:lnTo>
                  <a:pt x="41778" y="267740"/>
                </a:lnTo>
                <a:lnTo>
                  <a:pt x="50565" y="2569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595500" y="4334032"/>
            <a:ext cx="29845" cy="10795"/>
          </a:xfrm>
          <a:custGeom>
            <a:avLst/>
            <a:gdLst/>
            <a:ahLst/>
            <a:cxnLst/>
            <a:rect l="l" t="t" r="r" b="b"/>
            <a:pathLst>
              <a:path w="29845" h="10795">
                <a:moveTo>
                  <a:pt x="1714" y="10223"/>
                </a:moveTo>
                <a:lnTo>
                  <a:pt x="0" y="0"/>
                </a:lnTo>
                <a:lnTo>
                  <a:pt x="29260" y="0"/>
                </a:lnTo>
                <a:lnTo>
                  <a:pt x="28892" y="9220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177886" y="4354559"/>
            <a:ext cx="37465" cy="13335"/>
          </a:xfrm>
          <a:custGeom>
            <a:avLst/>
            <a:gdLst/>
            <a:ahLst/>
            <a:cxnLst/>
            <a:rect l="l" t="t" r="r" b="b"/>
            <a:pathLst>
              <a:path w="37464" h="13335">
                <a:moveTo>
                  <a:pt x="37236" y="8826"/>
                </a:moveTo>
                <a:lnTo>
                  <a:pt x="28333" y="0"/>
                </a:lnTo>
                <a:lnTo>
                  <a:pt x="0" y="2882"/>
                </a:lnTo>
                <a:lnTo>
                  <a:pt x="8051" y="12788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980900" y="4480393"/>
            <a:ext cx="144780" cy="248920"/>
          </a:xfrm>
          <a:custGeom>
            <a:avLst/>
            <a:gdLst/>
            <a:ahLst/>
            <a:cxnLst/>
            <a:rect l="l" t="t" r="r" b="b"/>
            <a:pathLst>
              <a:path w="144779" h="248920">
                <a:moveTo>
                  <a:pt x="144754" y="144017"/>
                </a:moveTo>
                <a:lnTo>
                  <a:pt x="0" y="0"/>
                </a:lnTo>
                <a:lnTo>
                  <a:pt x="52755" y="51955"/>
                </a:lnTo>
                <a:lnTo>
                  <a:pt x="44894" y="248818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980162" y="4413851"/>
            <a:ext cx="183515" cy="172085"/>
          </a:xfrm>
          <a:custGeom>
            <a:avLst/>
            <a:gdLst/>
            <a:ahLst/>
            <a:cxnLst/>
            <a:rect l="l" t="t" r="r" b="b"/>
            <a:pathLst>
              <a:path w="183514" h="172085">
                <a:moveTo>
                  <a:pt x="0" y="0"/>
                </a:moveTo>
                <a:lnTo>
                  <a:pt x="183172" y="171907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084229" y="4334040"/>
            <a:ext cx="872490" cy="73025"/>
          </a:xfrm>
          <a:custGeom>
            <a:avLst/>
            <a:gdLst/>
            <a:ahLst/>
            <a:cxnLst/>
            <a:rect l="l" t="t" r="r" b="b"/>
            <a:pathLst>
              <a:path w="872489" h="73025">
                <a:moveTo>
                  <a:pt x="0" y="48767"/>
                </a:moveTo>
                <a:lnTo>
                  <a:pt x="93662" y="23393"/>
                </a:lnTo>
                <a:lnTo>
                  <a:pt x="121983" y="20485"/>
                </a:lnTo>
                <a:lnTo>
                  <a:pt x="511276" y="0"/>
                </a:lnTo>
                <a:lnTo>
                  <a:pt x="540537" y="0"/>
                </a:lnTo>
                <a:lnTo>
                  <a:pt x="867435" y="58483"/>
                </a:lnTo>
                <a:lnTo>
                  <a:pt x="871969" y="72542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120356" y="4450128"/>
            <a:ext cx="21590" cy="351790"/>
          </a:xfrm>
          <a:custGeom>
            <a:avLst/>
            <a:gdLst/>
            <a:ahLst/>
            <a:cxnLst/>
            <a:rect l="l" t="t" r="r" b="b"/>
            <a:pathLst>
              <a:path w="21589" h="351789">
                <a:moveTo>
                  <a:pt x="0" y="0"/>
                </a:moveTo>
                <a:lnTo>
                  <a:pt x="21450" y="351256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972711" y="3978520"/>
            <a:ext cx="98319" cy="139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099587" y="3757356"/>
            <a:ext cx="176589" cy="279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908532" y="3911570"/>
            <a:ext cx="269875" cy="356870"/>
          </a:xfrm>
          <a:custGeom>
            <a:avLst/>
            <a:gdLst/>
            <a:ahLst/>
            <a:cxnLst/>
            <a:rect l="l" t="t" r="r" b="b"/>
            <a:pathLst>
              <a:path w="269875" h="356870">
                <a:moveTo>
                  <a:pt x="250260" y="114452"/>
                </a:moveTo>
                <a:lnTo>
                  <a:pt x="234890" y="168998"/>
                </a:lnTo>
                <a:lnTo>
                  <a:pt x="206384" y="216820"/>
                </a:lnTo>
                <a:lnTo>
                  <a:pt x="151765" y="246405"/>
                </a:lnTo>
                <a:lnTo>
                  <a:pt x="120186" y="258203"/>
                </a:lnTo>
                <a:lnTo>
                  <a:pt x="110750" y="279650"/>
                </a:lnTo>
                <a:lnTo>
                  <a:pt x="105708" y="290663"/>
                </a:lnTo>
                <a:lnTo>
                  <a:pt x="103352" y="294720"/>
                </a:lnTo>
                <a:lnTo>
                  <a:pt x="101974" y="295300"/>
                </a:lnTo>
                <a:lnTo>
                  <a:pt x="101350" y="303128"/>
                </a:lnTo>
                <a:lnTo>
                  <a:pt x="101882" y="320351"/>
                </a:lnTo>
                <a:lnTo>
                  <a:pt x="102782" y="337573"/>
                </a:lnTo>
                <a:lnTo>
                  <a:pt x="103257" y="345401"/>
                </a:lnTo>
                <a:lnTo>
                  <a:pt x="96819" y="356425"/>
                </a:lnTo>
                <a:lnTo>
                  <a:pt x="93184" y="355628"/>
                </a:lnTo>
                <a:lnTo>
                  <a:pt x="91014" y="338986"/>
                </a:lnTo>
                <a:lnTo>
                  <a:pt x="88970" y="302475"/>
                </a:lnTo>
                <a:lnTo>
                  <a:pt x="83750" y="298589"/>
                </a:lnTo>
                <a:lnTo>
                  <a:pt x="55162" y="335622"/>
                </a:lnTo>
                <a:lnTo>
                  <a:pt x="40824" y="342112"/>
                </a:lnTo>
                <a:lnTo>
                  <a:pt x="64263" y="300688"/>
                </a:lnTo>
                <a:lnTo>
                  <a:pt x="68142" y="295300"/>
                </a:lnTo>
                <a:lnTo>
                  <a:pt x="29102" y="334352"/>
                </a:lnTo>
                <a:lnTo>
                  <a:pt x="18053" y="337553"/>
                </a:lnTo>
                <a:lnTo>
                  <a:pt x="20694" y="324535"/>
                </a:lnTo>
                <a:lnTo>
                  <a:pt x="27361" y="312241"/>
                </a:lnTo>
                <a:lnTo>
                  <a:pt x="39525" y="297872"/>
                </a:lnTo>
                <a:lnTo>
                  <a:pt x="51209" y="285941"/>
                </a:lnTo>
                <a:lnTo>
                  <a:pt x="56432" y="280962"/>
                </a:lnTo>
                <a:lnTo>
                  <a:pt x="28963" y="309332"/>
                </a:lnTo>
                <a:lnTo>
                  <a:pt x="14657" y="322518"/>
                </a:lnTo>
                <a:lnTo>
                  <a:pt x="8878" y="323876"/>
                </a:lnTo>
                <a:lnTo>
                  <a:pt x="6991" y="316763"/>
                </a:lnTo>
                <a:lnTo>
                  <a:pt x="0" y="316178"/>
                </a:lnTo>
                <a:lnTo>
                  <a:pt x="2208" y="309753"/>
                </a:lnTo>
                <a:lnTo>
                  <a:pt x="17701" y="291878"/>
                </a:lnTo>
                <a:lnTo>
                  <a:pt x="50565" y="256946"/>
                </a:lnTo>
                <a:lnTo>
                  <a:pt x="41778" y="267733"/>
                </a:lnTo>
                <a:lnTo>
                  <a:pt x="38855" y="251079"/>
                </a:lnTo>
                <a:lnTo>
                  <a:pt x="41960" y="243454"/>
                </a:lnTo>
                <a:lnTo>
                  <a:pt x="46452" y="238942"/>
                </a:lnTo>
                <a:lnTo>
                  <a:pt x="55441" y="235771"/>
                </a:lnTo>
                <a:lnTo>
                  <a:pt x="72040" y="232168"/>
                </a:lnTo>
                <a:lnTo>
                  <a:pt x="81819" y="231546"/>
                </a:lnTo>
                <a:lnTo>
                  <a:pt x="144888" y="190550"/>
                </a:lnTo>
                <a:lnTo>
                  <a:pt x="160547" y="162636"/>
                </a:lnTo>
                <a:lnTo>
                  <a:pt x="168640" y="159461"/>
                </a:lnTo>
                <a:lnTo>
                  <a:pt x="176622" y="154335"/>
                </a:lnTo>
                <a:lnTo>
                  <a:pt x="211271" y="123583"/>
                </a:lnTo>
                <a:lnTo>
                  <a:pt x="236325" y="89716"/>
                </a:lnTo>
                <a:lnTo>
                  <a:pt x="254670" y="48852"/>
                </a:lnTo>
                <a:lnTo>
                  <a:pt x="265942" y="14457"/>
                </a:lnTo>
                <a:lnTo>
                  <a:pt x="269779" y="0"/>
                </a:lnTo>
              </a:path>
            </a:pathLst>
          </a:custGeom>
          <a:ln w="6591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028975" y="4088920"/>
            <a:ext cx="1033780" cy="100330"/>
          </a:xfrm>
          <a:custGeom>
            <a:avLst/>
            <a:gdLst/>
            <a:ahLst/>
            <a:cxnLst/>
            <a:rect l="l" t="t" r="r" b="b"/>
            <a:pathLst>
              <a:path w="1033779" h="100329">
                <a:moveTo>
                  <a:pt x="0" y="100114"/>
                </a:moveTo>
                <a:lnTo>
                  <a:pt x="1033348" y="0"/>
                </a:lnTo>
              </a:path>
            </a:pathLst>
          </a:custGeom>
          <a:ln w="659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586781" y="7559723"/>
            <a:ext cx="1287780" cy="15240"/>
          </a:xfrm>
          <a:custGeom>
            <a:avLst/>
            <a:gdLst/>
            <a:ahLst/>
            <a:cxnLst/>
            <a:rect l="l" t="t" r="r" b="b"/>
            <a:pathLst>
              <a:path w="1287780" h="15240">
                <a:moveTo>
                  <a:pt x="0" y="15100"/>
                </a:moveTo>
                <a:lnTo>
                  <a:pt x="1287183" y="0"/>
                </a:lnTo>
              </a:path>
            </a:pathLst>
          </a:custGeom>
          <a:ln w="761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447758" y="3923869"/>
            <a:ext cx="29845" cy="31750"/>
          </a:xfrm>
          <a:custGeom>
            <a:avLst/>
            <a:gdLst/>
            <a:ahLst/>
            <a:cxnLst/>
            <a:rect l="l" t="t" r="r" b="b"/>
            <a:pathLst>
              <a:path w="29845" h="31750">
                <a:moveTo>
                  <a:pt x="29425" y="15735"/>
                </a:moveTo>
                <a:lnTo>
                  <a:pt x="29425" y="24510"/>
                </a:lnTo>
                <a:lnTo>
                  <a:pt x="22910" y="31534"/>
                </a:lnTo>
                <a:lnTo>
                  <a:pt x="14757" y="31534"/>
                </a:lnTo>
                <a:lnTo>
                  <a:pt x="6616" y="31534"/>
                </a:lnTo>
                <a:lnTo>
                  <a:pt x="0" y="24510"/>
                </a:lnTo>
                <a:lnTo>
                  <a:pt x="0" y="15735"/>
                </a:lnTo>
                <a:lnTo>
                  <a:pt x="0" y="7124"/>
                </a:lnTo>
                <a:lnTo>
                  <a:pt x="6616" y="0"/>
                </a:lnTo>
                <a:lnTo>
                  <a:pt x="14757" y="0"/>
                </a:lnTo>
                <a:lnTo>
                  <a:pt x="22910" y="0"/>
                </a:lnTo>
                <a:lnTo>
                  <a:pt x="29425" y="7124"/>
                </a:lnTo>
                <a:lnTo>
                  <a:pt x="29425" y="15735"/>
                </a:lnTo>
              </a:path>
            </a:pathLst>
          </a:custGeom>
          <a:ln w="6591">
            <a:solidFill>
              <a:srgbClr val="09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387710" y="4234998"/>
            <a:ext cx="114094" cy="1455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488754" y="3736339"/>
            <a:ext cx="57785" cy="714375"/>
          </a:xfrm>
          <a:custGeom>
            <a:avLst/>
            <a:gdLst/>
            <a:ahLst/>
            <a:cxnLst/>
            <a:rect l="l" t="t" r="r" b="b"/>
            <a:pathLst>
              <a:path w="57785" h="714375">
                <a:moveTo>
                  <a:pt x="0" y="713838"/>
                </a:moveTo>
                <a:lnTo>
                  <a:pt x="57211" y="0"/>
                </a:lnTo>
              </a:path>
            </a:pathLst>
          </a:custGeom>
          <a:ln w="6591">
            <a:solidFill>
              <a:srgbClr val="09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338614" y="3735066"/>
            <a:ext cx="45085" cy="695325"/>
          </a:xfrm>
          <a:custGeom>
            <a:avLst/>
            <a:gdLst/>
            <a:ahLst/>
            <a:cxnLst/>
            <a:rect l="l" t="t" r="r" b="b"/>
            <a:pathLst>
              <a:path w="45085" h="695325">
                <a:moveTo>
                  <a:pt x="44697" y="0"/>
                </a:moveTo>
                <a:lnTo>
                  <a:pt x="0" y="694806"/>
                </a:lnTo>
              </a:path>
            </a:pathLst>
          </a:custGeom>
          <a:ln w="6591">
            <a:solidFill>
              <a:srgbClr val="09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377404" y="3735903"/>
            <a:ext cx="1905" cy="74930"/>
          </a:xfrm>
          <a:custGeom>
            <a:avLst/>
            <a:gdLst/>
            <a:ahLst/>
            <a:cxnLst/>
            <a:rect l="l" t="t" r="r" b="b"/>
            <a:pathLst>
              <a:path w="1904" h="74929">
                <a:moveTo>
                  <a:pt x="906" y="-3295"/>
                </a:moveTo>
                <a:lnTo>
                  <a:pt x="906" y="77765"/>
                </a:lnTo>
              </a:path>
            </a:pathLst>
          </a:custGeom>
          <a:ln w="8403">
            <a:solidFill>
              <a:srgbClr val="09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098449" y="3725842"/>
            <a:ext cx="726440" cy="726440"/>
          </a:xfrm>
          <a:custGeom>
            <a:avLst/>
            <a:gdLst/>
            <a:ahLst/>
            <a:cxnLst/>
            <a:rect l="l" t="t" r="r" b="b"/>
            <a:pathLst>
              <a:path w="726439" h="726439">
                <a:moveTo>
                  <a:pt x="726147" y="363080"/>
                </a:moveTo>
                <a:lnTo>
                  <a:pt x="722833" y="412345"/>
                </a:lnTo>
                <a:lnTo>
                  <a:pt x="713178" y="459596"/>
                </a:lnTo>
                <a:lnTo>
                  <a:pt x="697616" y="504402"/>
                </a:lnTo>
                <a:lnTo>
                  <a:pt x="676578" y="546330"/>
                </a:lnTo>
                <a:lnTo>
                  <a:pt x="650498" y="584945"/>
                </a:lnTo>
                <a:lnTo>
                  <a:pt x="619807" y="619817"/>
                </a:lnTo>
                <a:lnTo>
                  <a:pt x="584939" y="650511"/>
                </a:lnTo>
                <a:lnTo>
                  <a:pt x="546325" y="676595"/>
                </a:lnTo>
                <a:lnTo>
                  <a:pt x="504398" y="697636"/>
                </a:lnTo>
                <a:lnTo>
                  <a:pt x="459591" y="713201"/>
                </a:lnTo>
                <a:lnTo>
                  <a:pt x="412337" y="722858"/>
                </a:lnTo>
                <a:lnTo>
                  <a:pt x="363067" y="726173"/>
                </a:lnTo>
                <a:lnTo>
                  <a:pt x="313800" y="722858"/>
                </a:lnTo>
                <a:lnTo>
                  <a:pt x="266548" y="713201"/>
                </a:lnTo>
                <a:lnTo>
                  <a:pt x="221743" y="697636"/>
                </a:lnTo>
                <a:lnTo>
                  <a:pt x="179818" y="676595"/>
                </a:lnTo>
                <a:lnTo>
                  <a:pt x="141206" y="650511"/>
                </a:lnTo>
                <a:lnTo>
                  <a:pt x="106338" y="619817"/>
                </a:lnTo>
                <a:lnTo>
                  <a:pt x="75648" y="584945"/>
                </a:lnTo>
                <a:lnTo>
                  <a:pt x="49568" y="546330"/>
                </a:lnTo>
                <a:lnTo>
                  <a:pt x="28531" y="504402"/>
                </a:lnTo>
                <a:lnTo>
                  <a:pt x="12968" y="459596"/>
                </a:lnTo>
                <a:lnTo>
                  <a:pt x="3314" y="412345"/>
                </a:lnTo>
                <a:lnTo>
                  <a:pt x="0" y="363080"/>
                </a:lnTo>
                <a:lnTo>
                  <a:pt x="3314" y="313815"/>
                </a:lnTo>
                <a:lnTo>
                  <a:pt x="12968" y="266564"/>
                </a:lnTo>
                <a:lnTo>
                  <a:pt x="28531" y="221759"/>
                </a:lnTo>
                <a:lnTo>
                  <a:pt x="49568" y="179833"/>
                </a:lnTo>
                <a:lnTo>
                  <a:pt x="75648" y="141219"/>
                </a:lnTo>
                <a:lnTo>
                  <a:pt x="106338" y="106349"/>
                </a:lnTo>
                <a:lnTo>
                  <a:pt x="141206" y="75657"/>
                </a:lnTo>
                <a:lnTo>
                  <a:pt x="179818" y="49574"/>
                </a:lnTo>
                <a:lnTo>
                  <a:pt x="221743" y="28534"/>
                </a:lnTo>
                <a:lnTo>
                  <a:pt x="266548" y="12970"/>
                </a:lnTo>
                <a:lnTo>
                  <a:pt x="313800" y="3314"/>
                </a:lnTo>
                <a:lnTo>
                  <a:pt x="363067" y="0"/>
                </a:lnTo>
                <a:lnTo>
                  <a:pt x="412337" y="3314"/>
                </a:lnTo>
                <a:lnTo>
                  <a:pt x="459591" y="12970"/>
                </a:lnTo>
                <a:lnTo>
                  <a:pt x="504398" y="28534"/>
                </a:lnTo>
                <a:lnTo>
                  <a:pt x="546325" y="49574"/>
                </a:lnTo>
                <a:lnTo>
                  <a:pt x="584939" y="75657"/>
                </a:lnTo>
                <a:lnTo>
                  <a:pt x="619807" y="106349"/>
                </a:lnTo>
                <a:lnTo>
                  <a:pt x="650498" y="141219"/>
                </a:lnTo>
                <a:lnTo>
                  <a:pt x="676578" y="179833"/>
                </a:lnTo>
                <a:lnTo>
                  <a:pt x="697616" y="221759"/>
                </a:lnTo>
                <a:lnTo>
                  <a:pt x="713178" y="266564"/>
                </a:lnTo>
                <a:lnTo>
                  <a:pt x="722833" y="313815"/>
                </a:lnTo>
                <a:lnTo>
                  <a:pt x="726147" y="363080"/>
                </a:lnTo>
                <a:close/>
              </a:path>
            </a:pathLst>
          </a:custGeom>
          <a:ln w="6591">
            <a:solidFill>
              <a:srgbClr val="13111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 txBox="1"/>
          <p:nvPr/>
        </p:nvSpPr>
        <p:spPr>
          <a:xfrm>
            <a:off x="4025455" y="4491716"/>
            <a:ext cx="91587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Эта сторона наружу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3503078" y="3837332"/>
            <a:ext cx="124801" cy="2538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873939" y="3817946"/>
            <a:ext cx="136210" cy="2256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929954" y="4040286"/>
            <a:ext cx="16510" cy="754380"/>
          </a:xfrm>
          <a:custGeom>
            <a:avLst/>
            <a:gdLst/>
            <a:ahLst/>
            <a:cxnLst/>
            <a:rect l="l" t="t" r="r" b="b"/>
            <a:pathLst>
              <a:path w="16510" h="754379">
                <a:moveTo>
                  <a:pt x="0" y="0"/>
                </a:moveTo>
                <a:lnTo>
                  <a:pt x="16319" y="753986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946275" y="4794268"/>
            <a:ext cx="67945" cy="6985"/>
          </a:xfrm>
          <a:custGeom>
            <a:avLst/>
            <a:gdLst/>
            <a:ahLst/>
            <a:cxnLst/>
            <a:rect l="l" t="t" r="r" b="b"/>
            <a:pathLst>
              <a:path w="67944" h="6985">
                <a:moveTo>
                  <a:pt x="-3295" y="3225"/>
                </a:moveTo>
                <a:lnTo>
                  <a:pt x="71151" y="3225"/>
                </a:lnTo>
              </a:path>
            </a:pathLst>
          </a:custGeom>
          <a:ln w="1304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006849" y="4027158"/>
            <a:ext cx="7620" cy="774065"/>
          </a:xfrm>
          <a:custGeom>
            <a:avLst/>
            <a:gdLst/>
            <a:ahLst/>
            <a:cxnLst/>
            <a:rect l="l" t="t" r="r" b="b"/>
            <a:pathLst>
              <a:path w="7619" h="774064">
                <a:moveTo>
                  <a:pt x="0" y="0"/>
                </a:moveTo>
                <a:lnTo>
                  <a:pt x="7277" y="773557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963208" y="4027162"/>
            <a:ext cx="12065" cy="767715"/>
          </a:xfrm>
          <a:custGeom>
            <a:avLst/>
            <a:gdLst/>
            <a:ahLst/>
            <a:cxnLst/>
            <a:rect l="l" t="t" r="r" b="b"/>
            <a:pathLst>
              <a:path w="12064" h="767714">
                <a:moveTo>
                  <a:pt x="11518" y="767105"/>
                </a:moveTo>
                <a:lnTo>
                  <a:pt x="0" y="0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938127" y="3992649"/>
            <a:ext cx="19685" cy="802005"/>
          </a:xfrm>
          <a:custGeom>
            <a:avLst/>
            <a:gdLst/>
            <a:ahLst/>
            <a:cxnLst/>
            <a:rect l="l" t="t" r="r" b="b"/>
            <a:pathLst>
              <a:path w="19685" h="802004">
                <a:moveTo>
                  <a:pt x="0" y="0"/>
                </a:moveTo>
                <a:lnTo>
                  <a:pt x="19392" y="801624"/>
                </a:lnTo>
              </a:path>
            </a:pathLst>
          </a:custGeom>
          <a:ln w="65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58490" y="5537962"/>
            <a:ext cx="715010" cy="100330"/>
          </a:xfrm>
          <a:custGeom>
            <a:avLst/>
            <a:gdLst/>
            <a:ahLst/>
            <a:cxnLst/>
            <a:rect l="l" t="t" r="r" b="b"/>
            <a:pathLst>
              <a:path w="715010" h="100329">
                <a:moveTo>
                  <a:pt x="0" y="0"/>
                </a:moveTo>
                <a:lnTo>
                  <a:pt x="693813" y="93395"/>
                </a:lnTo>
                <a:lnTo>
                  <a:pt x="714756" y="100076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669074" y="5757097"/>
            <a:ext cx="259079" cy="255904"/>
          </a:xfrm>
          <a:custGeom>
            <a:avLst/>
            <a:gdLst/>
            <a:ahLst/>
            <a:cxnLst/>
            <a:rect l="l" t="t" r="r" b="b"/>
            <a:pathLst>
              <a:path w="259080" h="255904">
                <a:moveTo>
                  <a:pt x="74968" y="192580"/>
                </a:moveTo>
                <a:lnTo>
                  <a:pt x="158851" y="247215"/>
                </a:lnTo>
                <a:lnTo>
                  <a:pt x="187130" y="255523"/>
                </a:lnTo>
                <a:lnTo>
                  <a:pt x="206006" y="247771"/>
                </a:lnTo>
                <a:lnTo>
                  <a:pt x="216548" y="235014"/>
                </a:lnTo>
                <a:lnTo>
                  <a:pt x="219824" y="228305"/>
                </a:lnTo>
                <a:lnTo>
                  <a:pt x="250342" y="138071"/>
                </a:lnTo>
                <a:lnTo>
                  <a:pt x="258928" y="85145"/>
                </a:lnTo>
                <a:lnTo>
                  <a:pt x="241909" y="47843"/>
                </a:lnTo>
                <a:lnTo>
                  <a:pt x="217984" y="25759"/>
                </a:lnTo>
                <a:lnTo>
                  <a:pt x="205854" y="18488"/>
                </a:lnTo>
                <a:lnTo>
                  <a:pt x="131811" y="0"/>
                </a:lnTo>
                <a:lnTo>
                  <a:pt x="80395" y="12606"/>
                </a:lnTo>
                <a:lnTo>
                  <a:pt x="50418" y="35460"/>
                </a:lnTo>
                <a:lnTo>
                  <a:pt x="40690" y="47711"/>
                </a:lnTo>
                <a:lnTo>
                  <a:pt x="0" y="162163"/>
                </a:lnTo>
                <a:lnTo>
                  <a:pt x="8526" y="203064"/>
                </a:lnTo>
                <a:lnTo>
                  <a:pt x="54158" y="228048"/>
                </a:lnTo>
                <a:lnTo>
                  <a:pt x="91516" y="116342"/>
                </a:lnTo>
                <a:lnTo>
                  <a:pt x="94466" y="101533"/>
                </a:lnTo>
                <a:lnTo>
                  <a:pt x="105638" y="97790"/>
                </a:lnTo>
                <a:lnTo>
                  <a:pt x="134203" y="106187"/>
                </a:lnTo>
                <a:lnTo>
                  <a:pt x="189331" y="127797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827931" y="5884891"/>
            <a:ext cx="30480" cy="120014"/>
          </a:xfrm>
          <a:custGeom>
            <a:avLst/>
            <a:gdLst/>
            <a:ahLst/>
            <a:cxnLst/>
            <a:rect l="l" t="t" r="r" b="b"/>
            <a:pathLst>
              <a:path w="30480" h="120014">
                <a:moveTo>
                  <a:pt x="0" y="119418"/>
                </a:moveTo>
                <a:lnTo>
                  <a:pt x="30467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267636" y="5486618"/>
            <a:ext cx="419734" cy="485140"/>
          </a:xfrm>
          <a:custGeom>
            <a:avLst/>
            <a:gdLst/>
            <a:ahLst/>
            <a:cxnLst/>
            <a:rect l="l" t="t" r="r" b="b"/>
            <a:pathLst>
              <a:path w="419735" h="485139">
                <a:moveTo>
                  <a:pt x="419454" y="484700"/>
                </a:moveTo>
                <a:lnTo>
                  <a:pt x="25334" y="183494"/>
                </a:lnTo>
                <a:lnTo>
                  <a:pt x="7576" y="170596"/>
                </a:lnTo>
                <a:lnTo>
                  <a:pt x="0" y="159750"/>
                </a:lnTo>
                <a:lnTo>
                  <a:pt x="9421" y="120642"/>
                </a:lnTo>
                <a:lnTo>
                  <a:pt x="31105" y="59774"/>
                </a:lnTo>
                <a:lnTo>
                  <a:pt x="59942" y="20870"/>
                </a:lnTo>
                <a:lnTo>
                  <a:pt x="105090" y="0"/>
                </a:lnTo>
                <a:lnTo>
                  <a:pt x="141023" y="5435"/>
                </a:lnTo>
                <a:lnTo>
                  <a:pt x="192416" y="3705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541066" y="5582766"/>
            <a:ext cx="54610" cy="29845"/>
          </a:xfrm>
          <a:custGeom>
            <a:avLst/>
            <a:gdLst/>
            <a:ahLst/>
            <a:cxnLst/>
            <a:rect l="l" t="t" r="r" b="b"/>
            <a:pathLst>
              <a:path w="54609" h="29845">
                <a:moveTo>
                  <a:pt x="0" y="0"/>
                </a:moveTo>
                <a:lnTo>
                  <a:pt x="54292" y="2954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710705" y="5685693"/>
            <a:ext cx="164465" cy="90170"/>
          </a:xfrm>
          <a:custGeom>
            <a:avLst/>
            <a:gdLst/>
            <a:ahLst/>
            <a:cxnLst/>
            <a:rect l="l" t="t" r="r" b="b"/>
            <a:pathLst>
              <a:path w="164464" h="90170">
                <a:moveTo>
                  <a:pt x="0" y="0"/>
                </a:moveTo>
                <a:lnTo>
                  <a:pt x="164223" y="8989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372864" y="5431240"/>
            <a:ext cx="222885" cy="296545"/>
          </a:xfrm>
          <a:custGeom>
            <a:avLst/>
            <a:gdLst/>
            <a:ahLst/>
            <a:cxnLst/>
            <a:rect l="l" t="t" r="r" b="b"/>
            <a:pathLst>
              <a:path w="222884" h="296545">
                <a:moveTo>
                  <a:pt x="200272" y="0"/>
                </a:moveTo>
                <a:lnTo>
                  <a:pt x="201827" y="9356"/>
                </a:lnTo>
                <a:lnTo>
                  <a:pt x="200282" y="18178"/>
                </a:lnTo>
                <a:lnTo>
                  <a:pt x="193493" y="27598"/>
                </a:lnTo>
                <a:lnTo>
                  <a:pt x="179317" y="38747"/>
                </a:lnTo>
                <a:lnTo>
                  <a:pt x="159419" y="50108"/>
                </a:lnTo>
                <a:lnTo>
                  <a:pt x="137858" y="60532"/>
                </a:lnTo>
                <a:lnTo>
                  <a:pt x="116059" y="71707"/>
                </a:lnTo>
                <a:lnTo>
                  <a:pt x="95446" y="85318"/>
                </a:lnTo>
                <a:lnTo>
                  <a:pt x="73835" y="100890"/>
                </a:lnTo>
                <a:lnTo>
                  <a:pt x="51687" y="115152"/>
                </a:lnTo>
                <a:lnTo>
                  <a:pt x="34423" y="125568"/>
                </a:lnTo>
                <a:lnTo>
                  <a:pt x="27463" y="129603"/>
                </a:lnTo>
                <a:lnTo>
                  <a:pt x="13506" y="153926"/>
                </a:lnTo>
                <a:lnTo>
                  <a:pt x="6338" y="169314"/>
                </a:lnTo>
                <a:lnTo>
                  <a:pt x="3698" y="182319"/>
                </a:lnTo>
                <a:lnTo>
                  <a:pt x="3321" y="199491"/>
                </a:lnTo>
                <a:lnTo>
                  <a:pt x="5108" y="213437"/>
                </a:lnTo>
                <a:lnTo>
                  <a:pt x="9042" y="216244"/>
                </a:lnTo>
                <a:lnTo>
                  <a:pt x="12975" y="213691"/>
                </a:lnTo>
                <a:lnTo>
                  <a:pt x="14763" y="211556"/>
                </a:lnTo>
                <a:lnTo>
                  <a:pt x="3393" y="247684"/>
                </a:lnTo>
                <a:lnTo>
                  <a:pt x="0" y="264691"/>
                </a:lnTo>
                <a:lnTo>
                  <a:pt x="4941" y="267047"/>
                </a:lnTo>
                <a:lnTo>
                  <a:pt x="18573" y="259219"/>
                </a:lnTo>
                <a:lnTo>
                  <a:pt x="20446" y="286588"/>
                </a:lnTo>
                <a:lnTo>
                  <a:pt x="23982" y="295959"/>
                </a:lnTo>
                <a:lnTo>
                  <a:pt x="31802" y="287553"/>
                </a:lnTo>
                <a:lnTo>
                  <a:pt x="46526" y="261594"/>
                </a:lnTo>
                <a:lnTo>
                  <a:pt x="48431" y="247116"/>
                </a:lnTo>
                <a:lnTo>
                  <a:pt x="57133" y="254255"/>
                </a:lnTo>
                <a:lnTo>
                  <a:pt x="63276" y="254123"/>
                </a:lnTo>
                <a:lnTo>
                  <a:pt x="69778" y="244462"/>
                </a:lnTo>
                <a:lnTo>
                  <a:pt x="79559" y="223011"/>
                </a:lnTo>
                <a:lnTo>
                  <a:pt x="97557" y="191281"/>
                </a:lnTo>
                <a:lnTo>
                  <a:pt x="126809" y="162607"/>
                </a:lnTo>
                <a:lnTo>
                  <a:pt x="167377" y="152388"/>
                </a:lnTo>
                <a:lnTo>
                  <a:pt x="219322" y="176022"/>
                </a:lnTo>
                <a:lnTo>
                  <a:pt x="222497" y="183603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374395" y="5544817"/>
            <a:ext cx="118817" cy="1666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519694" y="5547500"/>
            <a:ext cx="327660" cy="244475"/>
          </a:xfrm>
          <a:custGeom>
            <a:avLst/>
            <a:gdLst/>
            <a:ahLst/>
            <a:cxnLst/>
            <a:rect l="l" t="t" r="r" b="b"/>
            <a:pathLst>
              <a:path w="327660" h="244475">
                <a:moveTo>
                  <a:pt x="279266" y="0"/>
                </a:moveTo>
                <a:lnTo>
                  <a:pt x="239049" y="24330"/>
                </a:lnTo>
                <a:lnTo>
                  <a:pt x="195776" y="40259"/>
                </a:lnTo>
                <a:lnTo>
                  <a:pt x="181859" y="43648"/>
                </a:lnTo>
                <a:lnTo>
                  <a:pt x="171697" y="47775"/>
                </a:lnTo>
                <a:lnTo>
                  <a:pt x="165468" y="51262"/>
                </a:lnTo>
                <a:lnTo>
                  <a:pt x="163353" y="52730"/>
                </a:lnTo>
                <a:lnTo>
                  <a:pt x="147574" y="56085"/>
                </a:lnTo>
                <a:lnTo>
                  <a:pt x="135794" y="60991"/>
                </a:lnTo>
                <a:lnTo>
                  <a:pt x="128423" y="65421"/>
                </a:lnTo>
                <a:lnTo>
                  <a:pt x="125875" y="67348"/>
                </a:lnTo>
                <a:lnTo>
                  <a:pt x="81604" y="67065"/>
                </a:lnTo>
                <a:lnTo>
                  <a:pt x="58124" y="71316"/>
                </a:lnTo>
                <a:lnTo>
                  <a:pt x="47869" y="77720"/>
                </a:lnTo>
                <a:lnTo>
                  <a:pt x="43274" y="83896"/>
                </a:lnTo>
                <a:lnTo>
                  <a:pt x="39097" y="89114"/>
                </a:lnTo>
                <a:lnTo>
                  <a:pt x="34587" y="94543"/>
                </a:lnTo>
                <a:lnTo>
                  <a:pt x="28944" y="100675"/>
                </a:lnTo>
                <a:lnTo>
                  <a:pt x="21367" y="108000"/>
                </a:lnTo>
                <a:lnTo>
                  <a:pt x="13980" y="118021"/>
                </a:lnTo>
                <a:lnTo>
                  <a:pt x="9183" y="129528"/>
                </a:lnTo>
                <a:lnTo>
                  <a:pt x="6588" y="139010"/>
                </a:lnTo>
                <a:lnTo>
                  <a:pt x="5809" y="142951"/>
                </a:lnTo>
                <a:lnTo>
                  <a:pt x="0" y="166274"/>
                </a:lnTo>
                <a:lnTo>
                  <a:pt x="2709" y="171745"/>
                </a:lnTo>
                <a:lnTo>
                  <a:pt x="8397" y="168400"/>
                </a:lnTo>
                <a:lnTo>
                  <a:pt x="11524" y="165277"/>
                </a:lnTo>
                <a:lnTo>
                  <a:pt x="6910" y="193726"/>
                </a:lnTo>
                <a:lnTo>
                  <a:pt x="5571" y="209751"/>
                </a:lnTo>
                <a:lnTo>
                  <a:pt x="7684" y="219239"/>
                </a:lnTo>
                <a:lnTo>
                  <a:pt x="13429" y="228079"/>
                </a:lnTo>
                <a:lnTo>
                  <a:pt x="19889" y="233384"/>
                </a:lnTo>
                <a:lnTo>
                  <a:pt x="24221" y="231424"/>
                </a:lnTo>
                <a:lnTo>
                  <a:pt x="26652" y="226841"/>
                </a:lnTo>
                <a:lnTo>
                  <a:pt x="27412" y="224282"/>
                </a:lnTo>
                <a:lnTo>
                  <a:pt x="28546" y="239300"/>
                </a:lnTo>
                <a:lnTo>
                  <a:pt x="31768" y="244373"/>
                </a:lnTo>
                <a:lnTo>
                  <a:pt x="39638" y="239558"/>
                </a:lnTo>
                <a:lnTo>
                  <a:pt x="54717" y="224917"/>
                </a:lnTo>
                <a:lnTo>
                  <a:pt x="59175" y="213474"/>
                </a:lnTo>
                <a:lnTo>
                  <a:pt x="66765" y="219722"/>
                </a:lnTo>
                <a:lnTo>
                  <a:pt x="72273" y="220546"/>
                </a:lnTo>
                <a:lnTo>
                  <a:pt x="78379" y="214815"/>
                </a:lnTo>
                <a:lnTo>
                  <a:pt x="87762" y="201396"/>
                </a:lnTo>
                <a:lnTo>
                  <a:pt x="101467" y="180395"/>
                </a:lnTo>
                <a:lnTo>
                  <a:pt x="122143" y="157757"/>
                </a:lnTo>
                <a:lnTo>
                  <a:pt x="154851" y="141137"/>
                </a:lnTo>
                <a:lnTo>
                  <a:pt x="204653" y="138188"/>
                </a:lnTo>
                <a:lnTo>
                  <a:pt x="257595" y="137489"/>
                </a:lnTo>
                <a:lnTo>
                  <a:pt x="295996" y="127592"/>
                </a:lnTo>
                <a:lnTo>
                  <a:pt x="319383" y="116087"/>
                </a:lnTo>
                <a:lnTo>
                  <a:pt x="327284" y="110566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642974" y="5465204"/>
            <a:ext cx="26034" cy="149860"/>
          </a:xfrm>
          <a:custGeom>
            <a:avLst/>
            <a:gdLst/>
            <a:ahLst/>
            <a:cxnLst/>
            <a:rect l="l" t="t" r="r" b="b"/>
            <a:pathLst>
              <a:path w="26035" h="149860">
                <a:moveTo>
                  <a:pt x="25946" y="0"/>
                </a:moveTo>
                <a:lnTo>
                  <a:pt x="10896" y="63836"/>
                </a:lnTo>
                <a:lnTo>
                  <a:pt x="3176" y="100687"/>
                </a:lnTo>
                <a:lnTo>
                  <a:pt x="355" y="124567"/>
                </a:lnTo>
                <a:lnTo>
                  <a:pt x="0" y="149491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796274" y="5580074"/>
            <a:ext cx="115646" cy="1532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573782" y="5642799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0" y="114312"/>
                </a:moveTo>
                <a:lnTo>
                  <a:pt x="12422" y="74791"/>
                </a:lnTo>
                <a:lnTo>
                  <a:pt x="40665" y="30505"/>
                </a:lnTo>
                <a:lnTo>
                  <a:pt x="73459" y="9294"/>
                </a:lnTo>
                <a:lnTo>
                  <a:pt x="86317" y="2532"/>
                </a:lnTo>
                <a:lnTo>
                  <a:pt x="91490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547105" y="5631400"/>
            <a:ext cx="88265" cy="135890"/>
          </a:xfrm>
          <a:custGeom>
            <a:avLst/>
            <a:gdLst/>
            <a:ahLst/>
            <a:cxnLst/>
            <a:rect l="l" t="t" r="r" b="b"/>
            <a:pathLst>
              <a:path w="88264" h="135889">
                <a:moveTo>
                  <a:pt x="0" y="135280"/>
                </a:moveTo>
                <a:lnTo>
                  <a:pt x="774" y="96937"/>
                </a:lnTo>
                <a:lnTo>
                  <a:pt x="11613" y="56936"/>
                </a:lnTo>
                <a:lnTo>
                  <a:pt x="47200" y="17128"/>
                </a:lnTo>
                <a:lnTo>
                  <a:pt x="81802" y="1107"/>
                </a:lnTo>
                <a:lnTo>
                  <a:pt x="87668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531640" y="5631400"/>
            <a:ext cx="56515" cy="77470"/>
          </a:xfrm>
          <a:custGeom>
            <a:avLst/>
            <a:gdLst/>
            <a:ahLst/>
            <a:cxnLst/>
            <a:rect l="l" t="t" r="r" b="b"/>
            <a:pathLst>
              <a:path w="56515" h="77470">
                <a:moveTo>
                  <a:pt x="197" y="77342"/>
                </a:moveTo>
                <a:lnTo>
                  <a:pt x="0" y="41951"/>
                </a:lnTo>
                <a:lnTo>
                  <a:pt x="5760" y="22097"/>
                </a:lnTo>
                <a:lnTo>
                  <a:pt x="22721" y="10531"/>
                </a:lnTo>
                <a:lnTo>
                  <a:pt x="56128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525501" y="5688465"/>
            <a:ext cx="7620" cy="27305"/>
          </a:xfrm>
          <a:custGeom>
            <a:avLst/>
            <a:gdLst/>
            <a:ahLst/>
            <a:cxnLst/>
            <a:rect l="l" t="t" r="r" b="b"/>
            <a:pathLst>
              <a:path w="7619" h="27304">
                <a:moveTo>
                  <a:pt x="0" y="1990"/>
                </a:moveTo>
                <a:lnTo>
                  <a:pt x="5093" y="0"/>
                </a:lnTo>
                <a:lnTo>
                  <a:pt x="7126" y="1928"/>
                </a:lnTo>
                <a:lnTo>
                  <a:pt x="6399" y="10107"/>
                </a:lnTo>
                <a:lnTo>
                  <a:pt x="3213" y="26869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530647" y="5738959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2321"/>
                </a:moveTo>
                <a:lnTo>
                  <a:pt x="9517" y="0"/>
                </a:lnTo>
                <a:lnTo>
                  <a:pt x="14271" y="2799"/>
                </a:lnTo>
                <a:lnTo>
                  <a:pt x="15687" y="13935"/>
                </a:lnTo>
                <a:lnTo>
                  <a:pt x="15189" y="36624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548717" y="5743717"/>
            <a:ext cx="11430" cy="75565"/>
          </a:xfrm>
          <a:custGeom>
            <a:avLst/>
            <a:gdLst/>
            <a:ahLst/>
            <a:cxnLst/>
            <a:rect l="l" t="t" r="r" b="b"/>
            <a:pathLst>
              <a:path w="11430" h="75564">
                <a:moveTo>
                  <a:pt x="0" y="0"/>
                </a:moveTo>
                <a:lnTo>
                  <a:pt x="6395" y="2672"/>
                </a:lnTo>
                <a:lnTo>
                  <a:pt x="9682" y="7662"/>
                </a:lnTo>
                <a:lnTo>
                  <a:pt x="10899" y="18661"/>
                </a:lnTo>
                <a:lnTo>
                  <a:pt x="11087" y="39357"/>
                </a:lnTo>
                <a:lnTo>
                  <a:pt x="11087" y="75069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578870" y="5730638"/>
            <a:ext cx="24765" cy="30480"/>
          </a:xfrm>
          <a:custGeom>
            <a:avLst/>
            <a:gdLst/>
            <a:ahLst/>
            <a:cxnLst/>
            <a:rect l="l" t="t" r="r" b="b"/>
            <a:pathLst>
              <a:path w="24765" h="30479">
                <a:moveTo>
                  <a:pt x="4127" y="0"/>
                </a:moveTo>
                <a:lnTo>
                  <a:pt x="19607" y="11460"/>
                </a:lnTo>
                <a:lnTo>
                  <a:pt x="24337" y="18440"/>
                </a:lnTo>
                <a:lnTo>
                  <a:pt x="17931" y="23781"/>
                </a:lnTo>
                <a:lnTo>
                  <a:pt x="0" y="30327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740768" y="5956517"/>
            <a:ext cx="31750" cy="342265"/>
          </a:xfrm>
          <a:custGeom>
            <a:avLst/>
            <a:gdLst/>
            <a:ahLst/>
            <a:cxnLst/>
            <a:rect l="l" t="t" r="r" b="b"/>
            <a:pathLst>
              <a:path w="31750" h="342264">
                <a:moveTo>
                  <a:pt x="0" y="0"/>
                </a:moveTo>
                <a:lnTo>
                  <a:pt x="31229" y="23660"/>
                </a:lnTo>
                <a:lnTo>
                  <a:pt x="15608" y="341947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214179" y="5634018"/>
            <a:ext cx="46990" cy="13335"/>
          </a:xfrm>
          <a:custGeom>
            <a:avLst/>
            <a:gdLst/>
            <a:ahLst/>
            <a:cxnLst/>
            <a:rect l="l" t="t" r="r" b="b"/>
            <a:pathLst>
              <a:path w="46990" h="13335">
                <a:moveTo>
                  <a:pt x="46443" y="0"/>
                </a:moveTo>
                <a:lnTo>
                  <a:pt x="0" y="13093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44518" y="5555117"/>
            <a:ext cx="669925" cy="92075"/>
          </a:xfrm>
          <a:custGeom>
            <a:avLst/>
            <a:gdLst/>
            <a:ahLst/>
            <a:cxnLst/>
            <a:rect l="l" t="t" r="r" b="b"/>
            <a:pathLst>
              <a:path w="669925" h="92075">
                <a:moveTo>
                  <a:pt x="669658" y="91998"/>
                </a:moveTo>
                <a:lnTo>
                  <a:pt x="0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2127" y="5571994"/>
            <a:ext cx="671195" cy="88265"/>
          </a:xfrm>
          <a:custGeom>
            <a:avLst/>
            <a:gdLst/>
            <a:ahLst/>
            <a:cxnLst/>
            <a:rect l="l" t="t" r="r" b="b"/>
            <a:pathLst>
              <a:path w="671194" h="88264">
                <a:moveTo>
                  <a:pt x="0" y="0"/>
                </a:moveTo>
                <a:lnTo>
                  <a:pt x="670928" y="88214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214179" y="5660206"/>
            <a:ext cx="8890" cy="493395"/>
          </a:xfrm>
          <a:custGeom>
            <a:avLst/>
            <a:gdLst/>
            <a:ahLst/>
            <a:cxnLst/>
            <a:rect l="l" t="t" r="r" b="b"/>
            <a:pathLst>
              <a:path w="8890" h="493395">
                <a:moveTo>
                  <a:pt x="8877" y="0"/>
                </a:moveTo>
                <a:lnTo>
                  <a:pt x="0" y="492785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95214" y="5961640"/>
            <a:ext cx="779780" cy="328930"/>
          </a:xfrm>
          <a:custGeom>
            <a:avLst/>
            <a:gdLst/>
            <a:ahLst/>
            <a:cxnLst/>
            <a:rect l="l" t="t" r="r" b="b"/>
            <a:pathLst>
              <a:path w="779780" h="328929">
                <a:moveTo>
                  <a:pt x="0" y="328307"/>
                </a:moveTo>
                <a:lnTo>
                  <a:pt x="779208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21022" y="5980181"/>
            <a:ext cx="751205" cy="318770"/>
          </a:xfrm>
          <a:custGeom>
            <a:avLst/>
            <a:gdLst/>
            <a:ahLst/>
            <a:cxnLst/>
            <a:rect l="l" t="t" r="r" b="b"/>
            <a:pathLst>
              <a:path w="751205" h="318770">
                <a:moveTo>
                  <a:pt x="0" y="318287"/>
                </a:moveTo>
                <a:lnTo>
                  <a:pt x="750976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32615" y="5993426"/>
            <a:ext cx="8255" cy="356870"/>
          </a:xfrm>
          <a:custGeom>
            <a:avLst/>
            <a:gdLst/>
            <a:ahLst/>
            <a:cxnLst/>
            <a:rect l="l" t="t" r="r" b="b"/>
            <a:pathLst>
              <a:path w="8255" h="356870">
                <a:moveTo>
                  <a:pt x="8153" y="0"/>
                </a:moveTo>
                <a:lnTo>
                  <a:pt x="0" y="356514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655947" y="6034800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137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559806" y="6066544"/>
            <a:ext cx="8890" cy="277495"/>
          </a:xfrm>
          <a:custGeom>
            <a:avLst/>
            <a:gdLst/>
            <a:ahLst/>
            <a:cxnLst/>
            <a:rect l="l" t="t" r="r" b="b"/>
            <a:pathLst>
              <a:path w="8890" h="277495">
                <a:moveTo>
                  <a:pt x="8420" y="0"/>
                </a:moveTo>
                <a:lnTo>
                  <a:pt x="0" y="277037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460672" y="6111421"/>
            <a:ext cx="1905" cy="238760"/>
          </a:xfrm>
          <a:custGeom>
            <a:avLst/>
            <a:gdLst/>
            <a:ahLst/>
            <a:cxnLst/>
            <a:rect l="l" t="t" r="r" b="b"/>
            <a:pathLst>
              <a:path w="1905" h="238760">
                <a:moveTo>
                  <a:pt x="1638" y="0"/>
                </a:moveTo>
                <a:lnTo>
                  <a:pt x="0" y="238518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359020" y="6159562"/>
            <a:ext cx="4445" cy="176530"/>
          </a:xfrm>
          <a:custGeom>
            <a:avLst/>
            <a:gdLst/>
            <a:ahLst/>
            <a:cxnLst/>
            <a:rect l="l" t="t" r="r" b="b"/>
            <a:pathLst>
              <a:path w="4444" h="176529">
                <a:moveTo>
                  <a:pt x="3822" y="0"/>
                </a:moveTo>
                <a:lnTo>
                  <a:pt x="0" y="176403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247204" y="6205072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0"/>
                </a:moveTo>
                <a:lnTo>
                  <a:pt x="0" y="125806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122701" y="6255227"/>
            <a:ext cx="635" cy="88900"/>
          </a:xfrm>
          <a:custGeom>
            <a:avLst/>
            <a:gdLst/>
            <a:ahLst/>
            <a:cxnLst/>
            <a:rect l="l" t="t" r="r" b="b"/>
            <a:pathLst>
              <a:path w="634" h="88900">
                <a:moveTo>
                  <a:pt x="368" y="0"/>
                </a:moveTo>
                <a:lnTo>
                  <a:pt x="0" y="88353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273246" y="5680274"/>
            <a:ext cx="382905" cy="289560"/>
          </a:xfrm>
          <a:custGeom>
            <a:avLst/>
            <a:gdLst/>
            <a:ahLst/>
            <a:cxnLst/>
            <a:rect l="l" t="t" r="r" b="b"/>
            <a:pathLst>
              <a:path w="382905" h="289560">
                <a:moveTo>
                  <a:pt x="382701" y="289153"/>
                </a:moveTo>
                <a:lnTo>
                  <a:pt x="0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223057" y="5658071"/>
            <a:ext cx="43815" cy="478155"/>
          </a:xfrm>
          <a:custGeom>
            <a:avLst/>
            <a:gdLst/>
            <a:ahLst/>
            <a:cxnLst/>
            <a:rect l="l" t="t" r="r" b="b"/>
            <a:pathLst>
              <a:path w="43815" h="478154">
                <a:moveTo>
                  <a:pt x="37566" y="477913"/>
                </a:moveTo>
                <a:lnTo>
                  <a:pt x="43205" y="2133"/>
                </a:lnTo>
                <a:lnTo>
                  <a:pt x="27787" y="0"/>
                </a:lnTo>
                <a:lnTo>
                  <a:pt x="0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227509" y="5638035"/>
            <a:ext cx="36830" cy="13970"/>
          </a:xfrm>
          <a:custGeom>
            <a:avLst/>
            <a:gdLst/>
            <a:ahLst/>
            <a:cxnLst/>
            <a:rect l="l" t="t" r="r" b="b"/>
            <a:pathLst>
              <a:path w="36830" h="13970">
                <a:moveTo>
                  <a:pt x="0" y="9080"/>
                </a:moveTo>
                <a:lnTo>
                  <a:pt x="9880" y="7137"/>
                </a:lnTo>
                <a:lnTo>
                  <a:pt x="13817" y="13436"/>
                </a:lnTo>
                <a:lnTo>
                  <a:pt x="36703" y="4762"/>
                </a:lnTo>
                <a:lnTo>
                  <a:pt x="25247" y="4762"/>
                </a:lnTo>
                <a:lnTo>
                  <a:pt x="22872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251818" y="5648998"/>
            <a:ext cx="27305" cy="9525"/>
          </a:xfrm>
          <a:custGeom>
            <a:avLst/>
            <a:gdLst/>
            <a:ahLst/>
            <a:cxnLst/>
            <a:rect l="l" t="t" r="r" b="b"/>
            <a:pathLst>
              <a:path w="27305" h="9525">
                <a:moveTo>
                  <a:pt x="0" y="2476"/>
                </a:moveTo>
                <a:lnTo>
                  <a:pt x="12395" y="0"/>
                </a:lnTo>
                <a:lnTo>
                  <a:pt x="27165" y="4737"/>
                </a:lnTo>
                <a:lnTo>
                  <a:pt x="8801" y="9067"/>
                </a:lnTo>
                <a:lnTo>
                  <a:pt x="0" y="2476"/>
                </a:lnTo>
                <a:close/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272874" y="5745807"/>
            <a:ext cx="306070" cy="256540"/>
          </a:xfrm>
          <a:custGeom>
            <a:avLst/>
            <a:gdLst/>
            <a:ahLst/>
            <a:cxnLst/>
            <a:rect l="l" t="t" r="r" b="b"/>
            <a:pathLst>
              <a:path w="306069" h="256539">
                <a:moveTo>
                  <a:pt x="305993" y="256095"/>
                </a:moveTo>
                <a:lnTo>
                  <a:pt x="0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298032" y="5787694"/>
            <a:ext cx="262255" cy="225425"/>
          </a:xfrm>
          <a:custGeom>
            <a:avLst/>
            <a:gdLst/>
            <a:ahLst/>
            <a:cxnLst/>
            <a:rect l="l" t="t" r="r" b="b"/>
            <a:pathLst>
              <a:path w="262255" h="225425">
                <a:moveTo>
                  <a:pt x="261772" y="225005"/>
                </a:moveTo>
                <a:lnTo>
                  <a:pt x="0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298028" y="5787696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112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346078" y="5831216"/>
            <a:ext cx="3175" cy="269240"/>
          </a:xfrm>
          <a:custGeom>
            <a:avLst/>
            <a:gdLst/>
            <a:ahLst/>
            <a:cxnLst/>
            <a:rect l="l" t="t" r="r" b="b"/>
            <a:pathLst>
              <a:path w="3175" h="269239">
                <a:moveTo>
                  <a:pt x="2552" y="0"/>
                </a:moveTo>
                <a:lnTo>
                  <a:pt x="0" y="26877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58483" y="5665659"/>
            <a:ext cx="660400" cy="92075"/>
          </a:xfrm>
          <a:custGeom>
            <a:avLst/>
            <a:gdLst/>
            <a:ahLst/>
            <a:cxnLst/>
            <a:rect l="l" t="t" r="r" b="b"/>
            <a:pathLst>
              <a:path w="660400" h="92075">
                <a:moveTo>
                  <a:pt x="660120" y="91452"/>
                </a:moveTo>
                <a:lnTo>
                  <a:pt x="0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58483" y="5640565"/>
            <a:ext cx="660400" cy="88265"/>
          </a:xfrm>
          <a:custGeom>
            <a:avLst/>
            <a:gdLst/>
            <a:ahLst/>
            <a:cxnLst/>
            <a:rect l="l" t="t" r="r" b="b"/>
            <a:pathLst>
              <a:path w="660400" h="88264">
                <a:moveTo>
                  <a:pt x="660120" y="88163"/>
                </a:moveTo>
                <a:lnTo>
                  <a:pt x="0" y="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123069" y="5745812"/>
            <a:ext cx="0" cy="448945"/>
          </a:xfrm>
          <a:custGeom>
            <a:avLst/>
            <a:gdLst/>
            <a:ahLst/>
            <a:cxnLst/>
            <a:rect l="l" t="t" r="r" b="b"/>
            <a:pathLst>
              <a:path h="448945">
                <a:moveTo>
                  <a:pt x="0" y="0"/>
                </a:moveTo>
                <a:lnTo>
                  <a:pt x="0" y="448424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146097" y="5748034"/>
            <a:ext cx="7620" cy="436245"/>
          </a:xfrm>
          <a:custGeom>
            <a:avLst/>
            <a:gdLst/>
            <a:ahLst/>
            <a:cxnLst/>
            <a:rect l="l" t="t" r="r" b="b"/>
            <a:pathLst>
              <a:path w="7619" h="436245">
                <a:moveTo>
                  <a:pt x="7035" y="0"/>
                </a:moveTo>
                <a:lnTo>
                  <a:pt x="0" y="436206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195083" y="5754384"/>
            <a:ext cx="4445" cy="405765"/>
          </a:xfrm>
          <a:custGeom>
            <a:avLst/>
            <a:gdLst/>
            <a:ahLst/>
            <a:cxnLst/>
            <a:rect l="l" t="t" r="r" b="b"/>
            <a:pathLst>
              <a:path w="4444" h="405764">
                <a:moveTo>
                  <a:pt x="3962" y="0"/>
                </a:moveTo>
                <a:lnTo>
                  <a:pt x="0" y="405180"/>
                </a:lnTo>
              </a:path>
            </a:pathLst>
          </a:custGeom>
          <a:ln w="53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204709" y="5501264"/>
            <a:ext cx="1479550" cy="357505"/>
          </a:xfrm>
          <a:custGeom>
            <a:avLst/>
            <a:gdLst/>
            <a:ahLst/>
            <a:cxnLst/>
            <a:rect l="l" t="t" r="r" b="b"/>
            <a:pathLst>
              <a:path w="1479550" h="357504">
                <a:moveTo>
                  <a:pt x="18907" y="155308"/>
                </a:moveTo>
                <a:lnTo>
                  <a:pt x="170189" y="66827"/>
                </a:lnTo>
                <a:lnTo>
                  <a:pt x="511552" y="7950"/>
                </a:lnTo>
                <a:lnTo>
                  <a:pt x="897556" y="0"/>
                </a:lnTo>
                <a:lnTo>
                  <a:pt x="1266059" y="33172"/>
                </a:lnTo>
                <a:lnTo>
                  <a:pt x="1479432" y="145668"/>
                </a:lnTo>
                <a:lnTo>
                  <a:pt x="1479432" y="205854"/>
                </a:lnTo>
                <a:lnTo>
                  <a:pt x="1167139" y="357504"/>
                </a:lnTo>
                <a:lnTo>
                  <a:pt x="395170" y="357504"/>
                </a:lnTo>
                <a:lnTo>
                  <a:pt x="18907" y="231000"/>
                </a:lnTo>
                <a:lnTo>
                  <a:pt x="4726" y="206843"/>
                </a:lnTo>
                <a:lnTo>
                  <a:pt x="0" y="190906"/>
                </a:lnTo>
                <a:lnTo>
                  <a:pt x="4726" y="176093"/>
                </a:lnTo>
                <a:lnTo>
                  <a:pt x="18907" y="155308"/>
                </a:lnTo>
                <a:close/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248842" y="5745330"/>
            <a:ext cx="46990" cy="439420"/>
          </a:xfrm>
          <a:custGeom>
            <a:avLst/>
            <a:gdLst/>
            <a:ahLst/>
            <a:cxnLst/>
            <a:rect l="l" t="t" r="r" b="b"/>
            <a:pathLst>
              <a:path w="46989" h="439420">
                <a:moveTo>
                  <a:pt x="0" y="0"/>
                </a:moveTo>
                <a:lnTo>
                  <a:pt x="46545" y="438873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295389" y="6184199"/>
            <a:ext cx="357505" cy="200025"/>
          </a:xfrm>
          <a:custGeom>
            <a:avLst/>
            <a:gdLst/>
            <a:ahLst/>
            <a:cxnLst/>
            <a:rect l="l" t="t" r="r" b="b"/>
            <a:pathLst>
              <a:path w="357505" h="200025">
                <a:moveTo>
                  <a:pt x="0" y="0"/>
                </a:moveTo>
                <a:lnTo>
                  <a:pt x="356882" y="199783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652265" y="6383987"/>
            <a:ext cx="669290" cy="0"/>
          </a:xfrm>
          <a:custGeom>
            <a:avLst/>
            <a:gdLst/>
            <a:ahLst/>
            <a:cxnLst/>
            <a:rect l="l" t="t" r="r" b="b"/>
            <a:pathLst>
              <a:path w="669289">
                <a:moveTo>
                  <a:pt x="0" y="0"/>
                </a:moveTo>
                <a:lnTo>
                  <a:pt x="669150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321422" y="6166741"/>
            <a:ext cx="281305" cy="217804"/>
          </a:xfrm>
          <a:custGeom>
            <a:avLst/>
            <a:gdLst/>
            <a:ahLst/>
            <a:cxnLst/>
            <a:rect l="l" t="t" r="r" b="b"/>
            <a:pathLst>
              <a:path w="281304" h="217804">
                <a:moveTo>
                  <a:pt x="0" y="217246"/>
                </a:moveTo>
                <a:lnTo>
                  <a:pt x="281254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602670" y="5720890"/>
            <a:ext cx="53340" cy="446405"/>
          </a:xfrm>
          <a:custGeom>
            <a:avLst/>
            <a:gdLst/>
            <a:ahLst/>
            <a:cxnLst/>
            <a:rect l="l" t="t" r="r" b="b"/>
            <a:pathLst>
              <a:path w="53339" h="446404">
                <a:moveTo>
                  <a:pt x="0" y="445846"/>
                </a:moveTo>
                <a:lnTo>
                  <a:pt x="53111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354738" y="5563639"/>
            <a:ext cx="1329690" cy="182245"/>
          </a:xfrm>
          <a:custGeom>
            <a:avLst/>
            <a:gdLst/>
            <a:ahLst/>
            <a:cxnLst/>
            <a:rect l="l" t="t" r="r" b="b"/>
            <a:pathLst>
              <a:path w="1329689" h="182245">
                <a:moveTo>
                  <a:pt x="1084033" y="39293"/>
                </a:moveTo>
                <a:lnTo>
                  <a:pt x="747483" y="0"/>
                </a:lnTo>
                <a:lnTo>
                  <a:pt x="375259" y="9296"/>
                </a:lnTo>
                <a:lnTo>
                  <a:pt x="51117" y="65112"/>
                </a:lnTo>
                <a:lnTo>
                  <a:pt x="0" y="104686"/>
                </a:lnTo>
                <a:lnTo>
                  <a:pt x="260489" y="181686"/>
                </a:lnTo>
                <a:lnTo>
                  <a:pt x="983208" y="173697"/>
                </a:lnTo>
                <a:lnTo>
                  <a:pt x="1231366" y="94589"/>
                </a:lnTo>
                <a:lnTo>
                  <a:pt x="1272510" y="77339"/>
                </a:lnTo>
                <a:lnTo>
                  <a:pt x="1296436" y="70413"/>
                </a:lnTo>
                <a:lnTo>
                  <a:pt x="1312335" y="72752"/>
                </a:lnTo>
                <a:lnTo>
                  <a:pt x="1329397" y="83299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436646" y="5534218"/>
            <a:ext cx="121920" cy="133350"/>
          </a:xfrm>
          <a:custGeom>
            <a:avLst/>
            <a:gdLst/>
            <a:ahLst/>
            <a:cxnLst/>
            <a:rect l="l" t="t" r="r" b="b"/>
            <a:pathLst>
              <a:path w="121920" h="133350">
                <a:moveTo>
                  <a:pt x="34125" y="215"/>
                </a:moveTo>
                <a:lnTo>
                  <a:pt x="13001" y="0"/>
                </a:lnTo>
                <a:lnTo>
                  <a:pt x="2626" y="7063"/>
                </a:lnTo>
                <a:lnTo>
                  <a:pt x="0" y="27829"/>
                </a:lnTo>
                <a:lnTo>
                  <a:pt x="2121" y="68719"/>
                </a:lnTo>
                <a:lnTo>
                  <a:pt x="121438" y="132955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102222" y="5501011"/>
            <a:ext cx="13970" cy="62865"/>
          </a:xfrm>
          <a:custGeom>
            <a:avLst/>
            <a:gdLst/>
            <a:ahLst/>
            <a:cxnLst/>
            <a:rect l="l" t="t" r="r" b="b"/>
            <a:pathLst>
              <a:path w="13969" h="62864">
                <a:moveTo>
                  <a:pt x="0" y="62623"/>
                </a:moveTo>
                <a:lnTo>
                  <a:pt x="2211" y="25337"/>
                </a:lnTo>
                <a:lnTo>
                  <a:pt x="4403" y="6412"/>
                </a:lnTo>
                <a:lnTo>
                  <a:pt x="7886" y="0"/>
                </a:lnTo>
                <a:lnTo>
                  <a:pt x="13970" y="254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716262" y="5509221"/>
            <a:ext cx="20955" cy="64135"/>
          </a:xfrm>
          <a:custGeom>
            <a:avLst/>
            <a:gdLst/>
            <a:ahLst/>
            <a:cxnLst/>
            <a:rect l="l" t="t" r="r" b="b"/>
            <a:pathLst>
              <a:path w="20955" h="64135">
                <a:moveTo>
                  <a:pt x="13741" y="63715"/>
                </a:moveTo>
                <a:lnTo>
                  <a:pt x="19891" y="35538"/>
                </a:lnTo>
                <a:lnTo>
                  <a:pt x="20510" y="19508"/>
                </a:lnTo>
                <a:lnTo>
                  <a:pt x="14309" y="9653"/>
                </a:lnTo>
                <a:lnTo>
                  <a:pt x="0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374903" y="5568088"/>
            <a:ext cx="43180" cy="59690"/>
          </a:xfrm>
          <a:custGeom>
            <a:avLst/>
            <a:gdLst/>
            <a:ahLst/>
            <a:cxnLst/>
            <a:rect l="l" t="t" r="r" b="b"/>
            <a:pathLst>
              <a:path w="43180" h="59689">
                <a:moveTo>
                  <a:pt x="38988" y="59283"/>
                </a:moveTo>
                <a:lnTo>
                  <a:pt x="42666" y="37126"/>
                </a:lnTo>
                <a:lnTo>
                  <a:pt x="39830" y="23564"/>
                </a:lnTo>
                <a:lnTo>
                  <a:pt x="26826" y="13042"/>
                </a:lnTo>
                <a:lnTo>
                  <a:pt x="0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240235" y="5646849"/>
            <a:ext cx="105410" cy="20320"/>
          </a:xfrm>
          <a:custGeom>
            <a:avLst/>
            <a:gdLst/>
            <a:ahLst/>
            <a:cxnLst/>
            <a:rect l="l" t="t" r="r" b="b"/>
            <a:pathLst>
              <a:path w="105410" h="20320">
                <a:moveTo>
                  <a:pt x="0" y="0"/>
                </a:moveTo>
                <a:lnTo>
                  <a:pt x="44948" y="7968"/>
                </a:lnTo>
                <a:lnTo>
                  <a:pt x="70881" y="12741"/>
                </a:lnTo>
                <a:lnTo>
                  <a:pt x="87657" y="16223"/>
                </a:lnTo>
                <a:lnTo>
                  <a:pt x="105130" y="2032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579565" y="5745325"/>
            <a:ext cx="36195" cy="113664"/>
          </a:xfrm>
          <a:custGeom>
            <a:avLst/>
            <a:gdLst/>
            <a:ahLst/>
            <a:cxnLst/>
            <a:rect l="l" t="t" r="r" b="b"/>
            <a:pathLst>
              <a:path w="36194" h="113664">
                <a:moveTo>
                  <a:pt x="20312" y="113449"/>
                </a:moveTo>
                <a:lnTo>
                  <a:pt x="3878" y="54104"/>
                </a:lnTo>
                <a:lnTo>
                  <a:pt x="0" y="22505"/>
                </a:lnTo>
                <a:lnTo>
                  <a:pt x="10116" y="8016"/>
                </a:lnTo>
                <a:lnTo>
                  <a:pt x="35666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337942" y="5737330"/>
            <a:ext cx="38100" cy="121920"/>
          </a:xfrm>
          <a:custGeom>
            <a:avLst/>
            <a:gdLst/>
            <a:ahLst/>
            <a:cxnLst/>
            <a:rect l="l" t="t" r="r" b="b"/>
            <a:pathLst>
              <a:path w="38100" h="121920">
                <a:moveTo>
                  <a:pt x="0" y="0"/>
                </a:moveTo>
                <a:lnTo>
                  <a:pt x="26545" y="3304"/>
                </a:lnTo>
                <a:lnTo>
                  <a:pt x="37820" y="17057"/>
                </a:lnTo>
                <a:lnTo>
                  <a:pt x="36008" y="52644"/>
                </a:lnTo>
                <a:lnTo>
                  <a:pt x="23291" y="12145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590316" y="5858774"/>
            <a:ext cx="36195" cy="511175"/>
          </a:xfrm>
          <a:custGeom>
            <a:avLst/>
            <a:gdLst/>
            <a:ahLst/>
            <a:cxnLst/>
            <a:rect l="l" t="t" r="r" b="b"/>
            <a:pathLst>
              <a:path w="36194" h="511175">
                <a:moveTo>
                  <a:pt x="0" y="0"/>
                </a:moveTo>
                <a:lnTo>
                  <a:pt x="36106" y="51073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658667" y="5858779"/>
            <a:ext cx="25400" cy="525780"/>
          </a:xfrm>
          <a:custGeom>
            <a:avLst/>
            <a:gdLst/>
            <a:ahLst/>
            <a:cxnLst/>
            <a:rect l="l" t="t" r="r" b="b"/>
            <a:pathLst>
              <a:path w="25400" h="525779">
                <a:moveTo>
                  <a:pt x="24790" y="525208"/>
                </a:moveTo>
                <a:lnTo>
                  <a:pt x="0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297647" y="5858774"/>
            <a:ext cx="24130" cy="525780"/>
          </a:xfrm>
          <a:custGeom>
            <a:avLst/>
            <a:gdLst/>
            <a:ahLst/>
            <a:cxnLst/>
            <a:rect l="l" t="t" r="r" b="b"/>
            <a:pathLst>
              <a:path w="24129" h="525779">
                <a:moveTo>
                  <a:pt x="23774" y="0"/>
                </a:moveTo>
                <a:lnTo>
                  <a:pt x="0" y="52520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345148" y="5854953"/>
            <a:ext cx="34925" cy="511175"/>
          </a:xfrm>
          <a:custGeom>
            <a:avLst/>
            <a:gdLst/>
            <a:ahLst/>
            <a:cxnLst/>
            <a:rect l="l" t="t" r="r" b="b"/>
            <a:pathLst>
              <a:path w="34925" h="511175">
                <a:moveTo>
                  <a:pt x="0" y="510692"/>
                </a:moveTo>
                <a:lnTo>
                  <a:pt x="34582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616081" y="5870776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5">
                <a:moveTo>
                  <a:pt x="15620" y="30327"/>
                </a:moveTo>
                <a:lnTo>
                  <a:pt x="15620" y="34645"/>
                </a:lnTo>
                <a:lnTo>
                  <a:pt x="12128" y="38150"/>
                </a:lnTo>
                <a:lnTo>
                  <a:pt x="7823" y="38150"/>
                </a:lnTo>
                <a:lnTo>
                  <a:pt x="3492" y="38150"/>
                </a:lnTo>
                <a:lnTo>
                  <a:pt x="0" y="34645"/>
                </a:lnTo>
                <a:lnTo>
                  <a:pt x="0" y="30327"/>
                </a:lnTo>
                <a:lnTo>
                  <a:pt x="0" y="7823"/>
                </a:lnTo>
                <a:lnTo>
                  <a:pt x="0" y="3517"/>
                </a:lnTo>
                <a:lnTo>
                  <a:pt x="3492" y="0"/>
                </a:lnTo>
                <a:lnTo>
                  <a:pt x="7823" y="0"/>
                </a:lnTo>
                <a:lnTo>
                  <a:pt x="12128" y="0"/>
                </a:lnTo>
                <a:lnTo>
                  <a:pt x="15620" y="3517"/>
                </a:lnTo>
                <a:lnTo>
                  <a:pt x="15620" y="7823"/>
                </a:lnTo>
                <a:lnTo>
                  <a:pt x="15620" y="30327"/>
                </a:lnTo>
                <a:close/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610290" y="5883564"/>
            <a:ext cx="27940" cy="10160"/>
          </a:xfrm>
          <a:custGeom>
            <a:avLst/>
            <a:gdLst/>
            <a:ahLst/>
            <a:cxnLst/>
            <a:rect l="l" t="t" r="r" b="b"/>
            <a:pathLst>
              <a:path w="27939" h="10160">
                <a:moveTo>
                  <a:pt x="27762" y="4851"/>
                </a:moveTo>
                <a:lnTo>
                  <a:pt x="27762" y="7518"/>
                </a:lnTo>
                <a:lnTo>
                  <a:pt x="25577" y="9702"/>
                </a:lnTo>
                <a:lnTo>
                  <a:pt x="22910" y="9702"/>
                </a:lnTo>
                <a:lnTo>
                  <a:pt x="4851" y="9702"/>
                </a:lnTo>
                <a:lnTo>
                  <a:pt x="2184" y="9702"/>
                </a:lnTo>
                <a:lnTo>
                  <a:pt x="0" y="7518"/>
                </a:lnTo>
                <a:lnTo>
                  <a:pt x="0" y="4851"/>
                </a:lnTo>
                <a:lnTo>
                  <a:pt x="0" y="2159"/>
                </a:lnTo>
                <a:lnTo>
                  <a:pt x="2184" y="0"/>
                </a:lnTo>
                <a:lnTo>
                  <a:pt x="4851" y="0"/>
                </a:lnTo>
                <a:lnTo>
                  <a:pt x="22910" y="0"/>
                </a:lnTo>
                <a:lnTo>
                  <a:pt x="25577" y="0"/>
                </a:lnTo>
                <a:lnTo>
                  <a:pt x="27762" y="2159"/>
                </a:lnTo>
                <a:lnTo>
                  <a:pt x="27762" y="4851"/>
                </a:lnTo>
                <a:close/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344757" y="5870776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5">
                <a:moveTo>
                  <a:pt x="15633" y="30327"/>
                </a:moveTo>
                <a:lnTo>
                  <a:pt x="15633" y="34645"/>
                </a:lnTo>
                <a:lnTo>
                  <a:pt x="12128" y="38150"/>
                </a:lnTo>
                <a:lnTo>
                  <a:pt x="7823" y="38150"/>
                </a:lnTo>
                <a:lnTo>
                  <a:pt x="3505" y="38150"/>
                </a:lnTo>
                <a:lnTo>
                  <a:pt x="0" y="34645"/>
                </a:lnTo>
                <a:lnTo>
                  <a:pt x="0" y="30327"/>
                </a:lnTo>
                <a:lnTo>
                  <a:pt x="0" y="7823"/>
                </a:lnTo>
                <a:lnTo>
                  <a:pt x="0" y="3517"/>
                </a:lnTo>
                <a:lnTo>
                  <a:pt x="3505" y="0"/>
                </a:lnTo>
                <a:lnTo>
                  <a:pt x="7823" y="0"/>
                </a:lnTo>
                <a:lnTo>
                  <a:pt x="12128" y="0"/>
                </a:lnTo>
                <a:lnTo>
                  <a:pt x="15633" y="3517"/>
                </a:lnTo>
                <a:lnTo>
                  <a:pt x="15633" y="7823"/>
                </a:lnTo>
                <a:lnTo>
                  <a:pt x="15633" y="30327"/>
                </a:lnTo>
                <a:close/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338978" y="5883564"/>
            <a:ext cx="27940" cy="10160"/>
          </a:xfrm>
          <a:custGeom>
            <a:avLst/>
            <a:gdLst/>
            <a:ahLst/>
            <a:cxnLst/>
            <a:rect l="l" t="t" r="r" b="b"/>
            <a:pathLst>
              <a:path w="27939" h="10160">
                <a:moveTo>
                  <a:pt x="27736" y="4851"/>
                </a:moveTo>
                <a:lnTo>
                  <a:pt x="27736" y="7518"/>
                </a:lnTo>
                <a:lnTo>
                  <a:pt x="25565" y="9702"/>
                </a:lnTo>
                <a:lnTo>
                  <a:pt x="22898" y="9702"/>
                </a:lnTo>
                <a:lnTo>
                  <a:pt x="4838" y="9702"/>
                </a:lnTo>
                <a:lnTo>
                  <a:pt x="2159" y="9702"/>
                </a:lnTo>
                <a:lnTo>
                  <a:pt x="0" y="7518"/>
                </a:lnTo>
                <a:lnTo>
                  <a:pt x="0" y="4851"/>
                </a:lnTo>
                <a:lnTo>
                  <a:pt x="0" y="2159"/>
                </a:lnTo>
                <a:lnTo>
                  <a:pt x="2159" y="0"/>
                </a:lnTo>
                <a:lnTo>
                  <a:pt x="4838" y="0"/>
                </a:lnTo>
                <a:lnTo>
                  <a:pt x="22898" y="0"/>
                </a:lnTo>
                <a:lnTo>
                  <a:pt x="25565" y="0"/>
                </a:lnTo>
                <a:lnTo>
                  <a:pt x="27736" y="2159"/>
                </a:lnTo>
                <a:lnTo>
                  <a:pt x="27736" y="4851"/>
                </a:lnTo>
                <a:close/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605763" y="6000412"/>
            <a:ext cx="48895" cy="62865"/>
          </a:xfrm>
          <a:custGeom>
            <a:avLst/>
            <a:gdLst/>
            <a:ahLst/>
            <a:cxnLst/>
            <a:rect l="l" t="t" r="r" b="b"/>
            <a:pathLst>
              <a:path w="48894" h="62864">
                <a:moveTo>
                  <a:pt x="10312" y="16981"/>
                </a:moveTo>
                <a:lnTo>
                  <a:pt x="7070" y="8414"/>
                </a:lnTo>
                <a:lnTo>
                  <a:pt x="7616" y="4211"/>
                </a:lnTo>
                <a:lnTo>
                  <a:pt x="13416" y="3162"/>
                </a:lnTo>
                <a:lnTo>
                  <a:pt x="25933" y="4053"/>
                </a:lnTo>
                <a:lnTo>
                  <a:pt x="25933" y="16981"/>
                </a:lnTo>
                <a:lnTo>
                  <a:pt x="28875" y="20577"/>
                </a:lnTo>
                <a:lnTo>
                  <a:pt x="30518" y="20410"/>
                </a:lnTo>
                <a:lnTo>
                  <a:pt x="31455" y="15252"/>
                </a:lnTo>
                <a:lnTo>
                  <a:pt x="32283" y="3875"/>
                </a:lnTo>
                <a:lnTo>
                  <a:pt x="41235" y="0"/>
                </a:lnTo>
                <a:lnTo>
                  <a:pt x="45700" y="1352"/>
                </a:lnTo>
                <a:lnTo>
                  <a:pt x="47013" y="10313"/>
                </a:lnTo>
                <a:lnTo>
                  <a:pt x="46507" y="29262"/>
                </a:lnTo>
                <a:lnTo>
                  <a:pt x="48450" y="47360"/>
                </a:lnTo>
                <a:lnTo>
                  <a:pt x="38747" y="48020"/>
                </a:lnTo>
                <a:lnTo>
                  <a:pt x="33028" y="58921"/>
                </a:lnTo>
                <a:lnTo>
                  <a:pt x="29236" y="62555"/>
                </a:lnTo>
                <a:lnTo>
                  <a:pt x="25676" y="58921"/>
                </a:lnTo>
                <a:lnTo>
                  <a:pt x="20650" y="48020"/>
                </a:lnTo>
                <a:lnTo>
                  <a:pt x="14602" y="49479"/>
                </a:lnTo>
                <a:lnTo>
                  <a:pt x="11509" y="48076"/>
                </a:lnTo>
                <a:lnTo>
                  <a:pt x="10402" y="42107"/>
                </a:lnTo>
                <a:lnTo>
                  <a:pt x="10312" y="29872"/>
                </a:lnTo>
                <a:lnTo>
                  <a:pt x="0" y="20207"/>
                </a:lnTo>
                <a:lnTo>
                  <a:pt x="10312" y="16981"/>
                </a:lnTo>
                <a:close/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618656" y="6030286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4" h="17145">
                <a:moveTo>
                  <a:pt x="0" y="0"/>
                </a:moveTo>
                <a:lnTo>
                  <a:pt x="10668" y="5207"/>
                </a:lnTo>
                <a:lnTo>
                  <a:pt x="10160" y="16852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611831" y="6020557"/>
            <a:ext cx="42545" cy="32384"/>
          </a:xfrm>
          <a:custGeom>
            <a:avLst/>
            <a:gdLst/>
            <a:ahLst/>
            <a:cxnLst/>
            <a:rect l="l" t="t" r="r" b="b"/>
            <a:pathLst>
              <a:path w="42544" h="32385">
                <a:moveTo>
                  <a:pt x="29768" y="32270"/>
                </a:moveTo>
                <a:lnTo>
                  <a:pt x="25705" y="24681"/>
                </a:lnTo>
                <a:lnTo>
                  <a:pt x="24793" y="19804"/>
                </a:lnTo>
                <a:lnTo>
                  <a:pt x="27429" y="15523"/>
                </a:lnTo>
                <a:lnTo>
                  <a:pt x="34010" y="9728"/>
                </a:lnTo>
                <a:lnTo>
                  <a:pt x="42379" y="10007"/>
                </a:lnTo>
                <a:lnTo>
                  <a:pt x="33959" y="0"/>
                </a:lnTo>
                <a:lnTo>
                  <a:pt x="34850" y="4336"/>
                </a:lnTo>
                <a:lnTo>
                  <a:pt x="31610" y="5781"/>
                </a:lnTo>
                <a:lnTo>
                  <a:pt x="21054" y="4336"/>
                </a:lnTo>
                <a:lnTo>
                  <a:pt x="0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644514" y="6030282"/>
            <a:ext cx="4445" cy="18415"/>
          </a:xfrm>
          <a:custGeom>
            <a:avLst/>
            <a:gdLst/>
            <a:ahLst/>
            <a:cxnLst/>
            <a:rect l="l" t="t" r="r" b="b"/>
            <a:pathLst>
              <a:path w="4444" h="18414">
                <a:moveTo>
                  <a:pt x="0" y="18148"/>
                </a:moveTo>
                <a:lnTo>
                  <a:pt x="3937" y="7048"/>
                </a:lnTo>
                <a:lnTo>
                  <a:pt x="1320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312250" y="5999261"/>
            <a:ext cx="46355" cy="57785"/>
          </a:xfrm>
          <a:custGeom>
            <a:avLst/>
            <a:gdLst/>
            <a:ahLst/>
            <a:cxnLst/>
            <a:rect l="l" t="t" r="r" b="b"/>
            <a:pathLst>
              <a:path w="46354" h="57785">
                <a:moveTo>
                  <a:pt x="9791" y="15602"/>
                </a:moveTo>
                <a:lnTo>
                  <a:pt x="6714" y="7722"/>
                </a:lnTo>
                <a:lnTo>
                  <a:pt x="7227" y="3856"/>
                </a:lnTo>
                <a:lnTo>
                  <a:pt x="12715" y="2888"/>
                </a:lnTo>
                <a:lnTo>
                  <a:pt x="24561" y="3702"/>
                </a:lnTo>
                <a:lnTo>
                  <a:pt x="24561" y="15602"/>
                </a:lnTo>
                <a:lnTo>
                  <a:pt x="29349" y="21825"/>
                </a:lnTo>
                <a:lnTo>
                  <a:pt x="30568" y="3549"/>
                </a:lnTo>
                <a:lnTo>
                  <a:pt x="39030" y="0"/>
                </a:lnTo>
                <a:lnTo>
                  <a:pt x="43251" y="1249"/>
                </a:lnTo>
                <a:lnTo>
                  <a:pt x="44493" y="9488"/>
                </a:lnTo>
                <a:lnTo>
                  <a:pt x="44018" y="26905"/>
                </a:lnTo>
                <a:lnTo>
                  <a:pt x="45859" y="43554"/>
                </a:lnTo>
                <a:lnTo>
                  <a:pt x="36703" y="44139"/>
                </a:lnTo>
                <a:lnTo>
                  <a:pt x="31270" y="54176"/>
                </a:lnTo>
                <a:lnTo>
                  <a:pt x="27674" y="57521"/>
                </a:lnTo>
                <a:lnTo>
                  <a:pt x="24310" y="54176"/>
                </a:lnTo>
                <a:lnTo>
                  <a:pt x="19570" y="44139"/>
                </a:lnTo>
                <a:lnTo>
                  <a:pt x="9677" y="46971"/>
                </a:lnTo>
                <a:lnTo>
                  <a:pt x="9791" y="27476"/>
                </a:lnTo>
                <a:lnTo>
                  <a:pt x="0" y="18573"/>
                </a:lnTo>
                <a:lnTo>
                  <a:pt x="9791" y="15602"/>
                </a:lnTo>
                <a:close/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324472" y="6026739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0" y="0"/>
                </a:moveTo>
                <a:lnTo>
                  <a:pt x="10071" y="4775"/>
                </a:lnTo>
                <a:lnTo>
                  <a:pt x="9639" y="1546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317983" y="6017790"/>
            <a:ext cx="40640" cy="29845"/>
          </a:xfrm>
          <a:custGeom>
            <a:avLst/>
            <a:gdLst/>
            <a:ahLst/>
            <a:cxnLst/>
            <a:rect l="l" t="t" r="r" b="b"/>
            <a:pathLst>
              <a:path w="40639" h="29845">
                <a:moveTo>
                  <a:pt x="28219" y="29667"/>
                </a:moveTo>
                <a:lnTo>
                  <a:pt x="24359" y="22685"/>
                </a:lnTo>
                <a:lnTo>
                  <a:pt x="23488" y="18200"/>
                </a:lnTo>
                <a:lnTo>
                  <a:pt x="25979" y="14270"/>
                </a:lnTo>
                <a:lnTo>
                  <a:pt x="32207" y="8953"/>
                </a:lnTo>
                <a:lnTo>
                  <a:pt x="40119" y="9182"/>
                </a:lnTo>
                <a:lnTo>
                  <a:pt x="32181" y="0"/>
                </a:lnTo>
                <a:lnTo>
                  <a:pt x="33000" y="3979"/>
                </a:lnTo>
                <a:lnTo>
                  <a:pt x="29921" y="5305"/>
                </a:lnTo>
                <a:lnTo>
                  <a:pt x="19926" y="3979"/>
                </a:lnTo>
                <a:lnTo>
                  <a:pt x="0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353791" y="6036690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09"/>
                </a:moveTo>
                <a:lnTo>
                  <a:pt x="2730" y="4864"/>
                </a:lnTo>
                <a:lnTo>
                  <a:pt x="927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292798" y="5755532"/>
            <a:ext cx="32384" cy="445770"/>
          </a:xfrm>
          <a:custGeom>
            <a:avLst/>
            <a:gdLst/>
            <a:ahLst/>
            <a:cxnLst/>
            <a:rect l="l" t="t" r="r" b="b"/>
            <a:pathLst>
              <a:path w="32385" h="445770">
                <a:moveTo>
                  <a:pt x="32194" y="445236"/>
                </a:moveTo>
                <a:lnTo>
                  <a:pt x="0" y="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324992" y="5766339"/>
            <a:ext cx="29845" cy="451484"/>
          </a:xfrm>
          <a:custGeom>
            <a:avLst/>
            <a:gdLst/>
            <a:ahLst/>
            <a:cxnLst/>
            <a:rect l="l" t="t" r="r" b="b"/>
            <a:pathLst>
              <a:path w="29844" h="451485">
                <a:moveTo>
                  <a:pt x="0" y="0"/>
                </a:moveTo>
                <a:lnTo>
                  <a:pt x="29743" y="45107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354733" y="5783114"/>
            <a:ext cx="40005" cy="457200"/>
          </a:xfrm>
          <a:custGeom>
            <a:avLst/>
            <a:gdLst/>
            <a:ahLst/>
            <a:cxnLst/>
            <a:rect l="l" t="t" r="r" b="b"/>
            <a:pathLst>
              <a:path w="40005" h="457200">
                <a:moveTo>
                  <a:pt x="0" y="0"/>
                </a:moveTo>
                <a:lnTo>
                  <a:pt x="39916" y="456641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394644" y="5789767"/>
            <a:ext cx="33655" cy="468630"/>
          </a:xfrm>
          <a:custGeom>
            <a:avLst/>
            <a:gdLst/>
            <a:ahLst/>
            <a:cxnLst/>
            <a:rect l="l" t="t" r="r" b="b"/>
            <a:pathLst>
              <a:path w="33655" h="468629">
                <a:moveTo>
                  <a:pt x="0" y="0"/>
                </a:moveTo>
                <a:lnTo>
                  <a:pt x="33070" y="468503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431169" y="5802052"/>
            <a:ext cx="43180" cy="473709"/>
          </a:xfrm>
          <a:custGeom>
            <a:avLst/>
            <a:gdLst/>
            <a:ahLst/>
            <a:cxnLst/>
            <a:rect l="l" t="t" r="r" b="b"/>
            <a:pathLst>
              <a:path w="43180" h="473710">
                <a:moveTo>
                  <a:pt x="0" y="0"/>
                </a:moveTo>
                <a:lnTo>
                  <a:pt x="42646" y="473303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473821" y="5816389"/>
            <a:ext cx="36830" cy="488315"/>
          </a:xfrm>
          <a:custGeom>
            <a:avLst/>
            <a:gdLst/>
            <a:ahLst/>
            <a:cxnLst/>
            <a:rect l="l" t="t" r="r" b="b"/>
            <a:pathLst>
              <a:path w="36830" h="488314">
                <a:moveTo>
                  <a:pt x="0" y="0"/>
                </a:moveTo>
                <a:lnTo>
                  <a:pt x="36741" y="488264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510556" y="5828741"/>
            <a:ext cx="32384" cy="494030"/>
          </a:xfrm>
          <a:custGeom>
            <a:avLst/>
            <a:gdLst/>
            <a:ahLst/>
            <a:cxnLst/>
            <a:rect l="l" t="t" r="r" b="b"/>
            <a:pathLst>
              <a:path w="32385" h="494029">
                <a:moveTo>
                  <a:pt x="0" y="0"/>
                </a:moveTo>
                <a:lnTo>
                  <a:pt x="32372" y="49403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553840" y="5843284"/>
            <a:ext cx="36830" cy="506095"/>
          </a:xfrm>
          <a:custGeom>
            <a:avLst/>
            <a:gdLst/>
            <a:ahLst/>
            <a:cxnLst/>
            <a:rect l="l" t="t" r="r" b="b"/>
            <a:pathLst>
              <a:path w="36830" h="506095">
                <a:moveTo>
                  <a:pt x="0" y="0"/>
                </a:moveTo>
                <a:lnTo>
                  <a:pt x="36474" y="50601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732558" y="5858774"/>
            <a:ext cx="17145" cy="525780"/>
          </a:xfrm>
          <a:custGeom>
            <a:avLst/>
            <a:gdLst/>
            <a:ahLst/>
            <a:cxnLst/>
            <a:rect l="l" t="t" r="r" b="b"/>
            <a:pathLst>
              <a:path w="17144" h="525779">
                <a:moveTo>
                  <a:pt x="0" y="0"/>
                </a:moveTo>
                <a:lnTo>
                  <a:pt x="16687" y="52520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803550" y="5858774"/>
            <a:ext cx="12065" cy="525780"/>
          </a:xfrm>
          <a:custGeom>
            <a:avLst/>
            <a:gdLst/>
            <a:ahLst/>
            <a:cxnLst/>
            <a:rect l="l" t="t" r="r" b="b"/>
            <a:pathLst>
              <a:path w="12064" h="525779">
                <a:moveTo>
                  <a:pt x="0" y="0"/>
                </a:moveTo>
                <a:lnTo>
                  <a:pt x="11633" y="52520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877268" y="5858774"/>
            <a:ext cx="8255" cy="525780"/>
          </a:xfrm>
          <a:custGeom>
            <a:avLst/>
            <a:gdLst/>
            <a:ahLst/>
            <a:cxnLst/>
            <a:rect l="l" t="t" r="r" b="b"/>
            <a:pathLst>
              <a:path w="8255" h="525779">
                <a:moveTo>
                  <a:pt x="0" y="0"/>
                </a:moveTo>
                <a:lnTo>
                  <a:pt x="7759" y="52520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948284" y="5858774"/>
            <a:ext cx="0" cy="525780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0"/>
                </a:moveTo>
                <a:lnTo>
                  <a:pt x="0" y="52520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019430" y="5858774"/>
            <a:ext cx="13335" cy="511175"/>
          </a:xfrm>
          <a:custGeom>
            <a:avLst/>
            <a:gdLst/>
            <a:ahLst/>
            <a:cxnLst/>
            <a:rect l="l" t="t" r="r" b="b"/>
            <a:pathLst>
              <a:path w="13335" h="511175">
                <a:moveTo>
                  <a:pt x="13017" y="0"/>
                </a:moveTo>
                <a:lnTo>
                  <a:pt x="0" y="51073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084796" y="5858774"/>
            <a:ext cx="24765" cy="511175"/>
          </a:xfrm>
          <a:custGeom>
            <a:avLst/>
            <a:gdLst/>
            <a:ahLst/>
            <a:cxnLst/>
            <a:rect l="l" t="t" r="r" b="b"/>
            <a:pathLst>
              <a:path w="24764" h="511175">
                <a:moveTo>
                  <a:pt x="24396" y="0"/>
                </a:moveTo>
                <a:lnTo>
                  <a:pt x="0" y="510730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168199" y="5858774"/>
            <a:ext cx="21590" cy="525780"/>
          </a:xfrm>
          <a:custGeom>
            <a:avLst/>
            <a:gdLst/>
            <a:ahLst/>
            <a:cxnLst/>
            <a:rect l="l" t="t" r="r" b="b"/>
            <a:pathLst>
              <a:path w="21589" h="525779">
                <a:moveTo>
                  <a:pt x="21336" y="0"/>
                </a:moveTo>
                <a:lnTo>
                  <a:pt x="0" y="52520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236098" y="5858774"/>
            <a:ext cx="25400" cy="525780"/>
          </a:xfrm>
          <a:custGeom>
            <a:avLst/>
            <a:gdLst/>
            <a:ahLst/>
            <a:cxnLst/>
            <a:rect l="l" t="t" r="r" b="b"/>
            <a:pathLst>
              <a:path w="25400" h="525779">
                <a:moveTo>
                  <a:pt x="25209" y="0"/>
                </a:moveTo>
                <a:lnTo>
                  <a:pt x="0" y="525208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379723" y="5837466"/>
            <a:ext cx="36195" cy="498475"/>
          </a:xfrm>
          <a:custGeom>
            <a:avLst/>
            <a:gdLst/>
            <a:ahLst/>
            <a:cxnLst/>
            <a:rect l="l" t="t" r="r" b="b"/>
            <a:pathLst>
              <a:path w="36195" h="498475">
                <a:moveTo>
                  <a:pt x="36029" y="0"/>
                </a:moveTo>
                <a:lnTo>
                  <a:pt x="0" y="498233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424129" y="5814987"/>
            <a:ext cx="38100" cy="490220"/>
          </a:xfrm>
          <a:custGeom>
            <a:avLst/>
            <a:gdLst/>
            <a:ahLst/>
            <a:cxnLst/>
            <a:rect l="l" t="t" r="r" b="b"/>
            <a:pathLst>
              <a:path w="38100" h="490220">
                <a:moveTo>
                  <a:pt x="37934" y="0"/>
                </a:moveTo>
                <a:lnTo>
                  <a:pt x="0" y="489673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462060" y="5798051"/>
            <a:ext cx="36195" cy="477520"/>
          </a:xfrm>
          <a:custGeom>
            <a:avLst/>
            <a:gdLst/>
            <a:ahLst/>
            <a:cxnLst/>
            <a:rect l="l" t="t" r="r" b="b"/>
            <a:pathLst>
              <a:path w="36195" h="477520">
                <a:moveTo>
                  <a:pt x="36144" y="0"/>
                </a:moveTo>
                <a:lnTo>
                  <a:pt x="0" y="477304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498204" y="5776075"/>
            <a:ext cx="44450" cy="464184"/>
          </a:xfrm>
          <a:custGeom>
            <a:avLst/>
            <a:gdLst/>
            <a:ahLst/>
            <a:cxnLst/>
            <a:rect l="l" t="t" r="r" b="b"/>
            <a:pathLst>
              <a:path w="44450" h="464185">
                <a:moveTo>
                  <a:pt x="43941" y="0"/>
                </a:moveTo>
                <a:lnTo>
                  <a:pt x="0" y="463677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542146" y="5755537"/>
            <a:ext cx="42545" cy="458470"/>
          </a:xfrm>
          <a:custGeom>
            <a:avLst/>
            <a:gdLst/>
            <a:ahLst/>
            <a:cxnLst/>
            <a:rect l="l" t="t" r="r" b="b"/>
            <a:pathLst>
              <a:path w="42545" h="458470">
                <a:moveTo>
                  <a:pt x="42303" y="0"/>
                </a:moveTo>
                <a:lnTo>
                  <a:pt x="0" y="457949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584452" y="5737330"/>
            <a:ext cx="38100" cy="447040"/>
          </a:xfrm>
          <a:custGeom>
            <a:avLst/>
            <a:gdLst/>
            <a:ahLst/>
            <a:cxnLst/>
            <a:rect l="l" t="t" r="r" b="b"/>
            <a:pathLst>
              <a:path w="38100" h="447039">
                <a:moveTo>
                  <a:pt x="37490" y="0"/>
                </a:moveTo>
                <a:lnTo>
                  <a:pt x="0" y="446874"/>
                </a:lnTo>
              </a:path>
            </a:pathLst>
          </a:custGeom>
          <a:ln w="5372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532414" y="4386066"/>
            <a:ext cx="108800" cy="1088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381776" y="4647091"/>
            <a:ext cx="108826" cy="1088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229426" y="4535038"/>
            <a:ext cx="108851" cy="108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688914" y="3827176"/>
            <a:ext cx="0" cy="843915"/>
          </a:xfrm>
          <a:custGeom>
            <a:avLst/>
            <a:gdLst/>
            <a:ahLst/>
            <a:cxnLst/>
            <a:rect l="l" t="t" r="r" b="b"/>
            <a:pathLst>
              <a:path h="843914">
                <a:moveTo>
                  <a:pt x="0" y="0"/>
                </a:moveTo>
                <a:lnTo>
                  <a:pt x="0" y="843699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685155" y="382717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3759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685131" y="4664695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0"/>
                </a:moveTo>
                <a:lnTo>
                  <a:pt x="1854" y="2870"/>
                </a:lnTo>
                <a:lnTo>
                  <a:pt x="3263" y="4699"/>
                </a:lnTo>
                <a:lnTo>
                  <a:pt x="3682" y="5194"/>
                </a:lnTo>
                <a:lnTo>
                  <a:pt x="3682" y="6096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597717" y="3827176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87414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597715" y="471330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064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632780" y="4654934"/>
            <a:ext cx="52705" cy="58419"/>
          </a:xfrm>
          <a:custGeom>
            <a:avLst/>
            <a:gdLst/>
            <a:ahLst/>
            <a:cxnLst/>
            <a:rect l="l" t="t" r="r" b="b"/>
            <a:pathLst>
              <a:path w="52705" h="58420">
                <a:moveTo>
                  <a:pt x="0" y="58366"/>
                </a:moveTo>
                <a:lnTo>
                  <a:pt x="0" y="25688"/>
                </a:lnTo>
                <a:lnTo>
                  <a:pt x="6762" y="10612"/>
                </a:lnTo>
                <a:lnTo>
                  <a:pt x="19531" y="1555"/>
                </a:lnTo>
                <a:lnTo>
                  <a:pt x="34916" y="0"/>
                </a:lnTo>
                <a:lnTo>
                  <a:pt x="49530" y="7426"/>
                </a:lnTo>
                <a:lnTo>
                  <a:pt x="52349" y="9763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596322" y="3827183"/>
            <a:ext cx="1905" cy="886460"/>
          </a:xfrm>
          <a:custGeom>
            <a:avLst/>
            <a:gdLst/>
            <a:ahLst/>
            <a:cxnLst/>
            <a:rect l="l" t="t" r="r" b="b"/>
            <a:pathLst>
              <a:path w="1905" h="886460">
                <a:moveTo>
                  <a:pt x="698" y="-3676"/>
                </a:moveTo>
                <a:lnTo>
                  <a:pt x="698" y="889793"/>
                </a:lnTo>
              </a:path>
            </a:pathLst>
          </a:custGeom>
          <a:ln w="87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596322" y="3827176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698" y="-3676"/>
                </a:moveTo>
                <a:lnTo>
                  <a:pt x="69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688889" y="4670790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0"/>
                </a:moveTo>
                <a:lnTo>
                  <a:pt x="469" y="0"/>
                </a:lnTo>
                <a:lnTo>
                  <a:pt x="469" y="533"/>
                </a:lnTo>
                <a:lnTo>
                  <a:pt x="927" y="977"/>
                </a:lnTo>
                <a:lnTo>
                  <a:pt x="927" y="1333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692572" y="468439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86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689818" y="4672124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1371" y="3810"/>
                </a:lnTo>
                <a:lnTo>
                  <a:pt x="2311" y="8064"/>
                </a:lnTo>
                <a:lnTo>
                  <a:pt x="2755" y="12268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180343" y="382718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886117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176101" y="4713300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241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176101" y="3827176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4241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088763" y="4713300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87375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088763" y="3827176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87375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087835" y="382718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886117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087837" y="4713300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63" y="-3676"/>
                </a:moveTo>
                <a:lnTo>
                  <a:pt x="46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087837" y="3827176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63" y="-3676"/>
                </a:moveTo>
                <a:lnTo>
                  <a:pt x="46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692572" y="47133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45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692572" y="472407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41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632780" y="471425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3676" y="4667"/>
                </a:moveTo>
                <a:lnTo>
                  <a:pt x="3676" y="4667"/>
                </a:lnTo>
              </a:path>
            </a:pathLst>
          </a:custGeom>
          <a:ln w="933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632780" y="47133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3676" y="444"/>
                </a:moveTo>
                <a:lnTo>
                  <a:pt x="3676" y="4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188330" y="4724077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449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686507" y="4666617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0"/>
                </a:moveTo>
                <a:lnTo>
                  <a:pt x="0" y="406"/>
                </a:lnTo>
                <a:lnTo>
                  <a:pt x="2311" y="3263"/>
                </a:lnTo>
                <a:lnTo>
                  <a:pt x="3276" y="5588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75183" y="4713300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684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075642" y="4713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176163" y="4713300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493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886407" y="471339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3676" y="444"/>
                </a:moveTo>
                <a:lnTo>
                  <a:pt x="3676" y="4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886407" y="471425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3676" y="4667"/>
                </a:moveTo>
                <a:lnTo>
                  <a:pt x="3676" y="4667"/>
                </a:lnTo>
              </a:path>
            </a:pathLst>
          </a:custGeom>
          <a:ln w="933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886407" y="472407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917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886407" y="4723595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3676" y="241"/>
                </a:moveTo>
                <a:lnTo>
                  <a:pt x="3676" y="241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77143" y="3827176"/>
            <a:ext cx="3810" cy="885825"/>
          </a:xfrm>
          <a:custGeom>
            <a:avLst/>
            <a:gdLst/>
            <a:ahLst/>
            <a:cxnLst/>
            <a:rect l="l" t="t" r="r" b="b"/>
            <a:pathLst>
              <a:path w="3809" h="885825">
                <a:moveTo>
                  <a:pt x="1847" y="-3676"/>
                </a:moveTo>
                <a:lnTo>
                  <a:pt x="1847" y="889488"/>
                </a:lnTo>
              </a:path>
            </a:pathLst>
          </a:custGeom>
          <a:ln w="110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189730" y="3827176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87375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188330" y="3827176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885812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188335" y="3827176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698" y="-3676"/>
                </a:moveTo>
                <a:lnTo>
                  <a:pt x="69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478583" y="3827176"/>
            <a:ext cx="3810" cy="885825"/>
          </a:xfrm>
          <a:custGeom>
            <a:avLst/>
            <a:gdLst/>
            <a:ahLst/>
            <a:cxnLst/>
            <a:rect l="l" t="t" r="r" b="b"/>
            <a:pathLst>
              <a:path w="3809" h="885825">
                <a:moveTo>
                  <a:pt x="1835" y="-3676"/>
                </a:moveTo>
                <a:lnTo>
                  <a:pt x="1835" y="889488"/>
                </a:lnTo>
              </a:path>
            </a:pathLst>
          </a:custGeom>
          <a:ln w="11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391169" y="3827176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87363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389731" y="3827176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885812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389735" y="3827176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717" y="-3676"/>
                </a:moveTo>
                <a:lnTo>
                  <a:pt x="717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377565" y="3827176"/>
            <a:ext cx="4445" cy="885825"/>
          </a:xfrm>
          <a:custGeom>
            <a:avLst/>
            <a:gdLst/>
            <a:ahLst/>
            <a:cxnLst/>
            <a:rect l="l" t="t" r="r" b="b"/>
            <a:pathLst>
              <a:path w="4444" h="885825">
                <a:moveTo>
                  <a:pt x="2120" y="-3676"/>
                </a:moveTo>
                <a:lnTo>
                  <a:pt x="2120" y="889488"/>
                </a:lnTo>
              </a:path>
            </a:pathLst>
          </a:custGeom>
          <a:ln w="1159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290227" y="3827176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87337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288752" y="3827176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885812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288818" y="3827176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685" y="-3676"/>
                </a:moveTo>
                <a:lnTo>
                  <a:pt x="685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493066" y="3827183"/>
            <a:ext cx="91440" cy="886460"/>
          </a:xfrm>
          <a:custGeom>
            <a:avLst/>
            <a:gdLst/>
            <a:ahLst/>
            <a:cxnLst/>
            <a:rect l="l" t="t" r="r" b="b"/>
            <a:pathLst>
              <a:path w="91440" h="886460">
                <a:moveTo>
                  <a:pt x="91097" y="886117"/>
                </a:moveTo>
                <a:lnTo>
                  <a:pt x="91097" y="0"/>
                </a:ln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491656" y="47133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660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491654" y="382718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886117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491659" y="3827176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685" y="-3676"/>
                </a:moveTo>
                <a:lnTo>
                  <a:pt x="685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075641" y="3827183"/>
            <a:ext cx="3810" cy="886460"/>
          </a:xfrm>
          <a:custGeom>
            <a:avLst/>
            <a:gdLst/>
            <a:ahLst/>
            <a:cxnLst/>
            <a:rect l="l" t="t" r="r" b="b"/>
            <a:pathLst>
              <a:path w="3809" h="886460">
                <a:moveTo>
                  <a:pt x="1873" y="-3676"/>
                </a:moveTo>
                <a:lnTo>
                  <a:pt x="1873" y="889793"/>
                </a:lnTo>
              </a:path>
            </a:pathLst>
          </a:custGeom>
          <a:ln w="110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075641" y="471330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3746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988330" y="3827176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87312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988330" y="4713300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87312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986867" y="382718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886117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986871" y="3827176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698" y="-3676"/>
                </a:moveTo>
                <a:lnTo>
                  <a:pt x="69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986871" y="4713300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698" y="-3676"/>
                </a:moveTo>
                <a:lnTo>
                  <a:pt x="69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978842" y="382718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886117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975184" y="471330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3676"/>
                </a:moveTo>
                <a:lnTo>
                  <a:pt x="1828" y="3676"/>
                </a:lnTo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75184" y="382717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1828" y="-3676"/>
                </a:moveTo>
                <a:lnTo>
                  <a:pt x="1828" y="3676"/>
                </a:lnTo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87299" y="4713300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7884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887299" y="3827176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7884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86407" y="382718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886117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86854" y="4709623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0"/>
                </a:moveTo>
                <a:lnTo>
                  <a:pt x="0" y="735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86854" y="38235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0"/>
                </a:moveTo>
                <a:lnTo>
                  <a:pt x="0" y="735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793071" y="471330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444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793293" y="3816462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7615"/>
                </a:lnTo>
              </a:path>
            </a:pathLst>
          </a:custGeom>
          <a:ln w="7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702428" y="4713300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665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702428" y="3827176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665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701022" y="4713300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704" y="-3676"/>
                </a:moveTo>
                <a:lnTo>
                  <a:pt x="704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701022" y="3827176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704" y="-3676"/>
                </a:moveTo>
                <a:lnTo>
                  <a:pt x="704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701019" y="382718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886117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86407" y="382673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3676" y="222"/>
                </a:moveTo>
                <a:lnTo>
                  <a:pt x="3676" y="222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685067" y="3827176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5951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580353" y="3827176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15963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478535" y="3827176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13119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377565" y="382717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166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277105" y="382717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191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176100" y="382717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30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075642" y="382717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191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75183" y="3827176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11684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86407" y="381732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3676" y="4699"/>
                </a:moveTo>
                <a:lnTo>
                  <a:pt x="3676" y="4699"/>
                </a:lnTo>
              </a:path>
            </a:pathLst>
          </a:custGeom>
          <a:ln w="93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86405" y="3816462"/>
            <a:ext cx="907415" cy="1270"/>
          </a:xfrm>
          <a:custGeom>
            <a:avLst/>
            <a:gdLst/>
            <a:ahLst/>
            <a:cxnLst/>
            <a:rect l="l" t="t" r="r" b="b"/>
            <a:pathLst>
              <a:path w="907414" h="1270">
                <a:moveTo>
                  <a:pt x="-3676" y="431"/>
                </a:moveTo>
                <a:lnTo>
                  <a:pt x="910786" y="431"/>
                </a:lnTo>
              </a:path>
            </a:pathLst>
          </a:custGeom>
          <a:ln w="821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72359" y="39028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5143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872359" y="463810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5143" y="0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877506" y="3902889"/>
            <a:ext cx="1270" cy="735330"/>
          </a:xfrm>
          <a:custGeom>
            <a:avLst/>
            <a:gdLst/>
            <a:ahLst/>
            <a:cxnLst/>
            <a:rect l="l" t="t" r="r" b="b"/>
            <a:pathLst>
              <a:path w="1269" h="735329">
                <a:moveTo>
                  <a:pt x="457" y="-3676"/>
                </a:moveTo>
                <a:lnTo>
                  <a:pt x="457" y="738892"/>
                </a:lnTo>
              </a:path>
            </a:pathLst>
          </a:custGeom>
          <a:ln w="82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77506" y="4638104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57" y="-3676"/>
                </a:moveTo>
                <a:lnTo>
                  <a:pt x="457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71425" y="3902889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735215"/>
                </a:moveTo>
                <a:lnTo>
                  <a:pt x="0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71429" y="3902893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63" y="-3676"/>
                </a:moveTo>
                <a:lnTo>
                  <a:pt x="46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71429" y="4638104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63" y="-3676"/>
                </a:moveTo>
                <a:lnTo>
                  <a:pt x="46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78466" y="390289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143" y="-3676"/>
                </a:moveTo>
                <a:lnTo>
                  <a:pt x="114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78466" y="463810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143" y="-3676"/>
                </a:moveTo>
                <a:lnTo>
                  <a:pt x="114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83550" y="39028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428" y="-3676"/>
                </a:moveTo>
                <a:lnTo>
                  <a:pt x="142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83550" y="463810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428" y="-3676"/>
                </a:moveTo>
                <a:lnTo>
                  <a:pt x="142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80697" y="39028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428" y="-3676"/>
                </a:moveTo>
                <a:lnTo>
                  <a:pt x="142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80697" y="463810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428" y="-3676"/>
                </a:moveTo>
                <a:lnTo>
                  <a:pt x="142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807566" y="3902893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63" y="-3676"/>
                </a:moveTo>
                <a:lnTo>
                  <a:pt x="46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807566" y="4638104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63" y="-3676"/>
                </a:moveTo>
                <a:lnTo>
                  <a:pt x="46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808497" y="3902893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215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802408" y="390289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56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802408" y="463810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56" y="0"/>
                </a:lnTo>
              </a:path>
            </a:pathLst>
          </a:custGeom>
          <a:ln w="735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801515" y="3902893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44" y="-3676"/>
                </a:moveTo>
                <a:lnTo>
                  <a:pt x="444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801515" y="3902893"/>
            <a:ext cx="1270" cy="735330"/>
          </a:xfrm>
          <a:custGeom>
            <a:avLst/>
            <a:gdLst/>
            <a:ahLst/>
            <a:cxnLst/>
            <a:rect l="l" t="t" r="r" b="b"/>
            <a:pathLst>
              <a:path w="1269" h="735329">
                <a:moveTo>
                  <a:pt x="444" y="-3676"/>
                </a:moveTo>
                <a:lnTo>
                  <a:pt x="444" y="738892"/>
                </a:lnTo>
              </a:path>
            </a:pathLst>
          </a:custGeom>
          <a:ln w="824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799170" y="390289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174" y="-3676"/>
                </a:moveTo>
                <a:lnTo>
                  <a:pt x="1174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799170" y="463810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174" y="-3676"/>
                </a:moveTo>
                <a:lnTo>
                  <a:pt x="1174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793515" y="39028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428" y="-3676"/>
                </a:moveTo>
                <a:lnTo>
                  <a:pt x="142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793515" y="463810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428" y="-3676"/>
                </a:moveTo>
                <a:lnTo>
                  <a:pt x="1428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796368" y="390289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403" y="-3676"/>
                </a:moveTo>
                <a:lnTo>
                  <a:pt x="140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796368" y="463810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403" y="-3676"/>
                </a:moveTo>
                <a:lnTo>
                  <a:pt x="1403" y="36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59965" y="4375848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7183" y="8575"/>
                </a:moveTo>
                <a:lnTo>
                  <a:pt x="1466" y="7526"/>
                </a:lnTo>
                <a:lnTo>
                  <a:pt x="0" y="5628"/>
                </a:lnTo>
                <a:lnTo>
                  <a:pt x="1695" y="3997"/>
                </a:lnTo>
                <a:lnTo>
                  <a:pt x="3041" y="3304"/>
                </a:lnTo>
                <a:lnTo>
                  <a:pt x="7298" y="0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04104" y="4214878"/>
            <a:ext cx="65405" cy="170815"/>
          </a:xfrm>
          <a:custGeom>
            <a:avLst/>
            <a:gdLst/>
            <a:ahLst/>
            <a:cxnLst/>
            <a:rect l="l" t="t" r="r" b="b"/>
            <a:pathLst>
              <a:path w="65405" h="170814">
                <a:moveTo>
                  <a:pt x="63175" y="159739"/>
                </a:moveTo>
                <a:lnTo>
                  <a:pt x="49555" y="160820"/>
                </a:lnTo>
                <a:lnTo>
                  <a:pt x="40701" y="158953"/>
                </a:lnTo>
                <a:lnTo>
                  <a:pt x="36872" y="158932"/>
                </a:lnTo>
                <a:lnTo>
                  <a:pt x="37280" y="161300"/>
                </a:lnTo>
                <a:lnTo>
                  <a:pt x="41135" y="166598"/>
                </a:lnTo>
                <a:lnTo>
                  <a:pt x="42379" y="170307"/>
                </a:lnTo>
                <a:lnTo>
                  <a:pt x="29552" y="168783"/>
                </a:lnTo>
                <a:lnTo>
                  <a:pt x="16789" y="167220"/>
                </a:lnTo>
                <a:lnTo>
                  <a:pt x="15697" y="169773"/>
                </a:lnTo>
                <a:lnTo>
                  <a:pt x="22478" y="162852"/>
                </a:lnTo>
                <a:lnTo>
                  <a:pt x="27952" y="158686"/>
                </a:lnTo>
                <a:lnTo>
                  <a:pt x="13842" y="159575"/>
                </a:lnTo>
                <a:lnTo>
                  <a:pt x="5689" y="164045"/>
                </a:lnTo>
                <a:lnTo>
                  <a:pt x="0" y="161455"/>
                </a:lnTo>
                <a:lnTo>
                  <a:pt x="1358" y="159740"/>
                </a:lnTo>
                <a:lnTo>
                  <a:pt x="2730" y="157988"/>
                </a:lnTo>
                <a:lnTo>
                  <a:pt x="533" y="150863"/>
                </a:lnTo>
                <a:lnTo>
                  <a:pt x="6311" y="152031"/>
                </a:lnTo>
                <a:lnTo>
                  <a:pt x="12090" y="153225"/>
                </a:lnTo>
                <a:lnTo>
                  <a:pt x="15493" y="156210"/>
                </a:lnTo>
                <a:lnTo>
                  <a:pt x="17119" y="146723"/>
                </a:lnTo>
                <a:lnTo>
                  <a:pt x="23926" y="135763"/>
                </a:lnTo>
                <a:lnTo>
                  <a:pt x="12509" y="140576"/>
                </a:lnTo>
                <a:lnTo>
                  <a:pt x="3987" y="143560"/>
                </a:lnTo>
                <a:lnTo>
                  <a:pt x="9270" y="133527"/>
                </a:lnTo>
                <a:lnTo>
                  <a:pt x="11950" y="122936"/>
                </a:lnTo>
                <a:lnTo>
                  <a:pt x="18376" y="128104"/>
                </a:lnTo>
                <a:lnTo>
                  <a:pt x="23494" y="131699"/>
                </a:lnTo>
                <a:lnTo>
                  <a:pt x="25730" y="121539"/>
                </a:lnTo>
                <a:lnTo>
                  <a:pt x="31470" y="110680"/>
                </a:lnTo>
                <a:lnTo>
                  <a:pt x="21272" y="115684"/>
                </a:lnTo>
                <a:lnTo>
                  <a:pt x="11023" y="120713"/>
                </a:lnTo>
                <a:lnTo>
                  <a:pt x="17856" y="107848"/>
                </a:lnTo>
                <a:lnTo>
                  <a:pt x="19443" y="95415"/>
                </a:lnTo>
                <a:lnTo>
                  <a:pt x="28816" y="104546"/>
                </a:lnTo>
                <a:lnTo>
                  <a:pt x="31089" y="104152"/>
                </a:lnTo>
                <a:lnTo>
                  <a:pt x="33375" y="97739"/>
                </a:lnTo>
                <a:lnTo>
                  <a:pt x="35661" y="91300"/>
                </a:lnTo>
                <a:lnTo>
                  <a:pt x="36944" y="88531"/>
                </a:lnTo>
                <a:lnTo>
                  <a:pt x="28117" y="91643"/>
                </a:lnTo>
                <a:lnTo>
                  <a:pt x="20891" y="94894"/>
                </a:lnTo>
                <a:lnTo>
                  <a:pt x="25768" y="84594"/>
                </a:lnTo>
                <a:lnTo>
                  <a:pt x="27622" y="72898"/>
                </a:lnTo>
                <a:lnTo>
                  <a:pt x="36474" y="79032"/>
                </a:lnTo>
                <a:lnTo>
                  <a:pt x="39014" y="82232"/>
                </a:lnTo>
                <a:lnTo>
                  <a:pt x="41782" y="73875"/>
                </a:lnTo>
                <a:lnTo>
                  <a:pt x="44513" y="65493"/>
                </a:lnTo>
                <a:lnTo>
                  <a:pt x="44513" y="63754"/>
                </a:lnTo>
                <a:lnTo>
                  <a:pt x="36118" y="67132"/>
                </a:lnTo>
                <a:lnTo>
                  <a:pt x="29578" y="71602"/>
                </a:lnTo>
                <a:lnTo>
                  <a:pt x="34023" y="60007"/>
                </a:lnTo>
                <a:lnTo>
                  <a:pt x="38493" y="48425"/>
                </a:lnTo>
                <a:lnTo>
                  <a:pt x="40500" y="53492"/>
                </a:lnTo>
                <a:lnTo>
                  <a:pt x="43865" y="54521"/>
                </a:lnTo>
                <a:lnTo>
                  <a:pt x="47294" y="55549"/>
                </a:lnTo>
                <a:lnTo>
                  <a:pt x="48171" y="53225"/>
                </a:lnTo>
                <a:lnTo>
                  <a:pt x="49860" y="47561"/>
                </a:lnTo>
                <a:lnTo>
                  <a:pt x="51587" y="41884"/>
                </a:lnTo>
                <a:lnTo>
                  <a:pt x="51828" y="40081"/>
                </a:lnTo>
                <a:lnTo>
                  <a:pt x="44780" y="43307"/>
                </a:lnTo>
                <a:lnTo>
                  <a:pt x="37350" y="47155"/>
                </a:lnTo>
                <a:lnTo>
                  <a:pt x="42303" y="36474"/>
                </a:lnTo>
                <a:lnTo>
                  <a:pt x="47218" y="25793"/>
                </a:lnTo>
                <a:lnTo>
                  <a:pt x="49009" y="28460"/>
                </a:lnTo>
                <a:lnTo>
                  <a:pt x="51612" y="31242"/>
                </a:lnTo>
                <a:lnTo>
                  <a:pt x="54241" y="34061"/>
                </a:lnTo>
                <a:lnTo>
                  <a:pt x="56565" y="28905"/>
                </a:lnTo>
                <a:lnTo>
                  <a:pt x="57467" y="23964"/>
                </a:lnTo>
                <a:lnTo>
                  <a:pt x="58369" y="19037"/>
                </a:lnTo>
                <a:lnTo>
                  <a:pt x="60159" y="15430"/>
                </a:lnTo>
                <a:lnTo>
                  <a:pt x="51854" y="19532"/>
                </a:lnTo>
                <a:lnTo>
                  <a:pt x="46558" y="21615"/>
                </a:lnTo>
                <a:lnTo>
                  <a:pt x="49695" y="12801"/>
                </a:lnTo>
                <a:lnTo>
                  <a:pt x="52831" y="3962"/>
                </a:lnTo>
                <a:lnTo>
                  <a:pt x="54203" y="3429"/>
                </a:lnTo>
                <a:lnTo>
                  <a:pt x="59448" y="7607"/>
                </a:lnTo>
                <a:lnTo>
                  <a:pt x="63271" y="9398"/>
                </a:lnTo>
                <a:lnTo>
                  <a:pt x="65227" y="177"/>
                </a:lnTo>
                <a:lnTo>
                  <a:pt x="65322" y="0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57583" y="4193796"/>
            <a:ext cx="12065" cy="18415"/>
          </a:xfrm>
          <a:custGeom>
            <a:avLst/>
            <a:gdLst/>
            <a:ahLst/>
            <a:cxnLst/>
            <a:rect l="l" t="t" r="r" b="b"/>
            <a:pathLst>
              <a:path w="12065" h="18414">
                <a:moveTo>
                  <a:pt x="11939" y="13888"/>
                </a:moveTo>
                <a:lnTo>
                  <a:pt x="5346" y="17386"/>
                </a:lnTo>
                <a:lnTo>
                  <a:pt x="0" y="18275"/>
                </a:lnTo>
                <a:lnTo>
                  <a:pt x="4305" y="9131"/>
                </a:lnTo>
                <a:lnTo>
                  <a:pt x="8610" y="0"/>
                </a:lnTo>
                <a:lnTo>
                  <a:pt x="9220" y="2273"/>
                </a:lnTo>
                <a:lnTo>
                  <a:pt x="12069" y="4191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863514" y="4169831"/>
            <a:ext cx="6985" cy="21590"/>
          </a:xfrm>
          <a:custGeom>
            <a:avLst/>
            <a:gdLst/>
            <a:ahLst/>
            <a:cxnLst/>
            <a:rect l="l" t="t" r="r" b="b"/>
            <a:pathLst>
              <a:path w="6984" h="21589">
                <a:moveTo>
                  <a:pt x="6276" y="17905"/>
                </a:moveTo>
                <a:lnTo>
                  <a:pt x="6045" y="18021"/>
                </a:lnTo>
                <a:lnTo>
                  <a:pt x="0" y="21564"/>
                </a:lnTo>
                <a:lnTo>
                  <a:pt x="5791" y="9753"/>
                </a:lnTo>
                <a:lnTo>
                  <a:pt x="5918" y="0"/>
                </a:lnTo>
                <a:lnTo>
                  <a:pt x="6512" y="345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810354" y="4153551"/>
            <a:ext cx="4445" cy="6985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21" y="50"/>
                </a:moveTo>
                <a:lnTo>
                  <a:pt x="2079" y="203"/>
                </a:lnTo>
                <a:lnTo>
                  <a:pt x="3908" y="0"/>
                </a:lnTo>
                <a:lnTo>
                  <a:pt x="1507" y="4127"/>
                </a:lnTo>
                <a:lnTo>
                  <a:pt x="0" y="6722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809620" y="4157920"/>
            <a:ext cx="74295" cy="240665"/>
          </a:xfrm>
          <a:custGeom>
            <a:avLst/>
            <a:gdLst/>
            <a:ahLst/>
            <a:cxnLst/>
            <a:rect l="l" t="t" r="r" b="b"/>
            <a:pathLst>
              <a:path w="74294" h="240664">
                <a:moveTo>
                  <a:pt x="729" y="3759"/>
                </a:moveTo>
                <a:lnTo>
                  <a:pt x="7372" y="2641"/>
                </a:lnTo>
                <a:lnTo>
                  <a:pt x="11855" y="3746"/>
                </a:lnTo>
                <a:lnTo>
                  <a:pt x="15538" y="0"/>
                </a:lnTo>
                <a:lnTo>
                  <a:pt x="22726" y="25"/>
                </a:lnTo>
                <a:lnTo>
                  <a:pt x="23818" y="5829"/>
                </a:lnTo>
                <a:lnTo>
                  <a:pt x="24885" y="11607"/>
                </a:lnTo>
                <a:lnTo>
                  <a:pt x="21164" y="11633"/>
                </a:lnTo>
                <a:lnTo>
                  <a:pt x="15601" y="8483"/>
                </a:lnTo>
                <a:lnTo>
                  <a:pt x="12439" y="7531"/>
                </a:lnTo>
                <a:lnTo>
                  <a:pt x="13887" y="14566"/>
                </a:lnTo>
                <a:lnTo>
                  <a:pt x="15411" y="21602"/>
                </a:lnTo>
                <a:lnTo>
                  <a:pt x="18878" y="22250"/>
                </a:lnTo>
                <a:lnTo>
                  <a:pt x="23158" y="19303"/>
                </a:lnTo>
                <a:lnTo>
                  <a:pt x="26968" y="17068"/>
                </a:lnTo>
                <a:lnTo>
                  <a:pt x="28403" y="26301"/>
                </a:lnTo>
                <a:lnTo>
                  <a:pt x="29838" y="35534"/>
                </a:lnTo>
                <a:lnTo>
                  <a:pt x="25457" y="33400"/>
                </a:lnTo>
                <a:lnTo>
                  <a:pt x="22713" y="32092"/>
                </a:lnTo>
                <a:lnTo>
                  <a:pt x="19996" y="30784"/>
                </a:lnTo>
                <a:lnTo>
                  <a:pt x="17570" y="30568"/>
                </a:lnTo>
                <a:lnTo>
                  <a:pt x="19780" y="38582"/>
                </a:lnTo>
                <a:lnTo>
                  <a:pt x="21951" y="46545"/>
                </a:lnTo>
                <a:lnTo>
                  <a:pt x="22180" y="45478"/>
                </a:lnTo>
                <a:lnTo>
                  <a:pt x="26523" y="43522"/>
                </a:lnTo>
                <a:lnTo>
                  <a:pt x="30841" y="41567"/>
                </a:lnTo>
                <a:lnTo>
                  <a:pt x="31870" y="44589"/>
                </a:lnTo>
                <a:lnTo>
                  <a:pt x="32861" y="49606"/>
                </a:lnTo>
                <a:lnTo>
                  <a:pt x="33889" y="54622"/>
                </a:lnTo>
                <a:lnTo>
                  <a:pt x="34512" y="58788"/>
                </a:lnTo>
                <a:lnTo>
                  <a:pt x="27641" y="55410"/>
                </a:lnTo>
                <a:lnTo>
                  <a:pt x="20796" y="52057"/>
                </a:lnTo>
                <a:lnTo>
                  <a:pt x="25063" y="61747"/>
                </a:lnTo>
                <a:lnTo>
                  <a:pt x="24377" y="70307"/>
                </a:lnTo>
                <a:lnTo>
                  <a:pt x="31705" y="66878"/>
                </a:lnTo>
                <a:lnTo>
                  <a:pt x="39096" y="63449"/>
                </a:lnTo>
                <a:lnTo>
                  <a:pt x="38055" y="70497"/>
                </a:lnTo>
                <a:lnTo>
                  <a:pt x="38563" y="72504"/>
                </a:lnTo>
                <a:lnTo>
                  <a:pt x="39071" y="74523"/>
                </a:lnTo>
                <a:lnTo>
                  <a:pt x="42944" y="82613"/>
                </a:lnTo>
                <a:lnTo>
                  <a:pt x="33254" y="78320"/>
                </a:lnTo>
                <a:lnTo>
                  <a:pt x="28238" y="74752"/>
                </a:lnTo>
                <a:lnTo>
                  <a:pt x="30092" y="84632"/>
                </a:lnTo>
                <a:lnTo>
                  <a:pt x="31946" y="94513"/>
                </a:lnTo>
                <a:lnTo>
                  <a:pt x="37191" y="89534"/>
                </a:lnTo>
                <a:lnTo>
                  <a:pt x="41776" y="86118"/>
                </a:lnTo>
                <a:lnTo>
                  <a:pt x="44024" y="95097"/>
                </a:lnTo>
                <a:lnTo>
                  <a:pt x="46285" y="104063"/>
                </a:lnTo>
                <a:lnTo>
                  <a:pt x="44570" y="104216"/>
                </a:lnTo>
                <a:lnTo>
                  <a:pt x="36391" y="100634"/>
                </a:lnTo>
                <a:lnTo>
                  <a:pt x="33331" y="99034"/>
                </a:lnTo>
                <a:lnTo>
                  <a:pt x="35731" y="107924"/>
                </a:lnTo>
                <a:lnTo>
                  <a:pt x="38157" y="116839"/>
                </a:lnTo>
                <a:lnTo>
                  <a:pt x="36137" y="114896"/>
                </a:lnTo>
                <a:lnTo>
                  <a:pt x="42843" y="112445"/>
                </a:lnTo>
                <a:lnTo>
                  <a:pt x="49536" y="109981"/>
                </a:lnTo>
                <a:lnTo>
                  <a:pt x="49460" y="119672"/>
                </a:lnTo>
                <a:lnTo>
                  <a:pt x="54209" y="130467"/>
                </a:lnTo>
                <a:lnTo>
                  <a:pt x="43592" y="125221"/>
                </a:lnTo>
                <a:lnTo>
                  <a:pt x="37687" y="121323"/>
                </a:lnTo>
                <a:lnTo>
                  <a:pt x="40912" y="131965"/>
                </a:lnTo>
                <a:lnTo>
                  <a:pt x="44151" y="142608"/>
                </a:lnTo>
                <a:lnTo>
                  <a:pt x="45192" y="138544"/>
                </a:lnTo>
                <a:lnTo>
                  <a:pt x="48964" y="136601"/>
                </a:lnTo>
                <a:lnTo>
                  <a:pt x="52736" y="134670"/>
                </a:lnTo>
                <a:lnTo>
                  <a:pt x="53562" y="137756"/>
                </a:lnTo>
                <a:lnTo>
                  <a:pt x="54819" y="144081"/>
                </a:lnTo>
                <a:lnTo>
                  <a:pt x="56064" y="150406"/>
                </a:lnTo>
                <a:lnTo>
                  <a:pt x="56584" y="152412"/>
                </a:lnTo>
                <a:lnTo>
                  <a:pt x="48355" y="149009"/>
                </a:lnTo>
                <a:lnTo>
                  <a:pt x="42919" y="146126"/>
                </a:lnTo>
                <a:lnTo>
                  <a:pt x="45434" y="155803"/>
                </a:lnTo>
                <a:lnTo>
                  <a:pt x="47910" y="165480"/>
                </a:lnTo>
                <a:lnTo>
                  <a:pt x="48418" y="163753"/>
                </a:lnTo>
                <a:lnTo>
                  <a:pt x="53447" y="161645"/>
                </a:lnTo>
                <a:lnTo>
                  <a:pt x="58438" y="159550"/>
                </a:lnTo>
                <a:lnTo>
                  <a:pt x="58121" y="163207"/>
                </a:lnTo>
                <a:lnTo>
                  <a:pt x="59442" y="167919"/>
                </a:lnTo>
                <a:lnTo>
                  <a:pt x="60750" y="172643"/>
                </a:lnTo>
                <a:lnTo>
                  <a:pt x="62287" y="178307"/>
                </a:lnTo>
                <a:lnTo>
                  <a:pt x="54222" y="174218"/>
                </a:lnTo>
                <a:lnTo>
                  <a:pt x="47567" y="170497"/>
                </a:lnTo>
                <a:lnTo>
                  <a:pt x="50730" y="180378"/>
                </a:lnTo>
                <a:lnTo>
                  <a:pt x="53943" y="190258"/>
                </a:lnTo>
                <a:lnTo>
                  <a:pt x="52787" y="188417"/>
                </a:lnTo>
                <a:lnTo>
                  <a:pt x="57194" y="186524"/>
                </a:lnTo>
                <a:lnTo>
                  <a:pt x="61613" y="184607"/>
                </a:lnTo>
                <a:lnTo>
                  <a:pt x="64230" y="184823"/>
                </a:lnTo>
                <a:lnTo>
                  <a:pt x="65093" y="193408"/>
                </a:lnTo>
                <a:lnTo>
                  <a:pt x="65982" y="202018"/>
                </a:lnTo>
                <a:lnTo>
                  <a:pt x="65208" y="202056"/>
                </a:lnTo>
                <a:lnTo>
                  <a:pt x="59124" y="199529"/>
                </a:lnTo>
                <a:lnTo>
                  <a:pt x="53066" y="197002"/>
                </a:lnTo>
                <a:lnTo>
                  <a:pt x="54552" y="202653"/>
                </a:lnTo>
                <a:lnTo>
                  <a:pt x="56013" y="206540"/>
                </a:lnTo>
                <a:lnTo>
                  <a:pt x="57461" y="210438"/>
                </a:lnTo>
                <a:lnTo>
                  <a:pt x="57372" y="214795"/>
                </a:lnTo>
                <a:lnTo>
                  <a:pt x="64623" y="210883"/>
                </a:lnTo>
                <a:lnTo>
                  <a:pt x="71837" y="206984"/>
                </a:lnTo>
                <a:lnTo>
                  <a:pt x="71570" y="218236"/>
                </a:lnTo>
                <a:lnTo>
                  <a:pt x="73979" y="225679"/>
                </a:lnTo>
                <a:lnTo>
                  <a:pt x="73885" y="228676"/>
                </a:lnTo>
                <a:lnTo>
                  <a:pt x="70481" y="227691"/>
                </a:lnTo>
                <a:lnTo>
                  <a:pt x="62960" y="223189"/>
                </a:lnTo>
                <a:lnTo>
                  <a:pt x="56927" y="219062"/>
                </a:lnTo>
                <a:lnTo>
                  <a:pt x="60521" y="230390"/>
                </a:lnTo>
                <a:lnTo>
                  <a:pt x="68116" y="235432"/>
                </a:lnTo>
                <a:lnTo>
                  <a:pt x="65512" y="239737"/>
                </a:lnTo>
                <a:lnTo>
                  <a:pt x="59899" y="239610"/>
                </a:lnTo>
                <a:lnTo>
                  <a:pt x="54260" y="239471"/>
                </a:lnTo>
                <a:lnTo>
                  <a:pt x="49320" y="240525"/>
                </a:lnTo>
                <a:lnTo>
                  <a:pt x="53206" y="233311"/>
                </a:lnTo>
                <a:lnTo>
                  <a:pt x="56343" y="229641"/>
                </a:lnTo>
                <a:lnTo>
                  <a:pt x="40036" y="230873"/>
                </a:lnTo>
                <a:lnTo>
                  <a:pt x="32492" y="230708"/>
                </a:lnTo>
                <a:lnTo>
                  <a:pt x="30651" y="232829"/>
                </a:lnTo>
                <a:lnTo>
                  <a:pt x="35998" y="237540"/>
                </a:lnTo>
                <a:lnTo>
                  <a:pt x="39985" y="239902"/>
                </a:lnTo>
                <a:lnTo>
                  <a:pt x="24352" y="238975"/>
                </a:lnTo>
                <a:lnTo>
                  <a:pt x="8743" y="238023"/>
                </a:lnTo>
                <a:lnTo>
                  <a:pt x="12337" y="238721"/>
                </a:lnTo>
                <a:lnTo>
                  <a:pt x="15411" y="232778"/>
                </a:lnTo>
                <a:lnTo>
                  <a:pt x="16821" y="230009"/>
                </a:lnTo>
                <a:lnTo>
                  <a:pt x="4870" y="230555"/>
                </a:lnTo>
                <a:lnTo>
                  <a:pt x="0" y="230773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30303" y="4372838"/>
            <a:ext cx="137160" cy="253365"/>
          </a:xfrm>
          <a:custGeom>
            <a:avLst/>
            <a:gdLst/>
            <a:ahLst/>
            <a:cxnLst/>
            <a:rect l="l" t="t" r="r" b="b"/>
            <a:pathLst>
              <a:path w="137159" h="253364">
                <a:moveTo>
                  <a:pt x="130432" y="251180"/>
                </a:moveTo>
                <a:lnTo>
                  <a:pt x="116188" y="251180"/>
                </a:lnTo>
                <a:lnTo>
                  <a:pt x="131910" y="252958"/>
                </a:lnTo>
                <a:lnTo>
                  <a:pt x="130432" y="251180"/>
                </a:lnTo>
                <a:close/>
              </a:path>
              <a:path w="137159" h="253364">
                <a:moveTo>
                  <a:pt x="122297" y="239953"/>
                </a:moveTo>
                <a:lnTo>
                  <a:pt x="72462" y="239953"/>
                </a:lnTo>
                <a:lnTo>
                  <a:pt x="65794" y="244703"/>
                </a:lnTo>
                <a:lnTo>
                  <a:pt x="64307" y="245410"/>
                </a:lnTo>
                <a:lnTo>
                  <a:pt x="62511" y="247015"/>
                </a:lnTo>
                <a:lnTo>
                  <a:pt x="64133" y="248989"/>
                </a:lnTo>
                <a:lnTo>
                  <a:pt x="73262" y="250482"/>
                </a:lnTo>
                <a:lnTo>
                  <a:pt x="92071" y="251879"/>
                </a:lnTo>
                <a:lnTo>
                  <a:pt x="87206" y="247294"/>
                </a:lnTo>
                <a:lnTo>
                  <a:pt x="82317" y="243130"/>
                </a:lnTo>
                <a:lnTo>
                  <a:pt x="81669" y="241180"/>
                </a:lnTo>
                <a:lnTo>
                  <a:pt x="86146" y="240938"/>
                </a:lnTo>
                <a:lnTo>
                  <a:pt x="122965" y="240938"/>
                </a:lnTo>
                <a:lnTo>
                  <a:pt x="122297" y="239953"/>
                </a:lnTo>
                <a:close/>
              </a:path>
              <a:path w="137159" h="253364">
                <a:moveTo>
                  <a:pt x="123450" y="241652"/>
                </a:moveTo>
                <a:lnTo>
                  <a:pt x="107256" y="241652"/>
                </a:lnTo>
                <a:lnTo>
                  <a:pt x="111822" y="241987"/>
                </a:lnTo>
                <a:lnTo>
                  <a:pt x="111250" y="243277"/>
                </a:lnTo>
                <a:lnTo>
                  <a:pt x="106460" y="245897"/>
                </a:lnTo>
                <a:lnTo>
                  <a:pt x="100890" y="249708"/>
                </a:lnTo>
                <a:lnTo>
                  <a:pt x="100046" y="251529"/>
                </a:lnTo>
                <a:lnTo>
                  <a:pt x="104842" y="251855"/>
                </a:lnTo>
                <a:lnTo>
                  <a:pt x="116188" y="251180"/>
                </a:lnTo>
                <a:lnTo>
                  <a:pt x="130432" y="251180"/>
                </a:lnTo>
                <a:lnTo>
                  <a:pt x="127643" y="247827"/>
                </a:lnTo>
                <a:lnTo>
                  <a:pt x="123450" y="241652"/>
                </a:lnTo>
                <a:close/>
              </a:path>
              <a:path w="137159" h="253364">
                <a:moveTo>
                  <a:pt x="133787" y="239102"/>
                </a:moveTo>
                <a:lnTo>
                  <a:pt x="31098" y="239102"/>
                </a:lnTo>
                <a:lnTo>
                  <a:pt x="25103" y="243332"/>
                </a:lnTo>
                <a:lnTo>
                  <a:pt x="21209" y="247015"/>
                </a:lnTo>
                <a:lnTo>
                  <a:pt x="20968" y="248386"/>
                </a:lnTo>
                <a:lnTo>
                  <a:pt x="24802" y="248729"/>
                </a:lnTo>
                <a:lnTo>
                  <a:pt x="33130" y="249326"/>
                </a:lnTo>
                <a:lnTo>
                  <a:pt x="47443" y="250850"/>
                </a:lnTo>
                <a:lnTo>
                  <a:pt x="45989" y="247068"/>
                </a:lnTo>
                <a:lnTo>
                  <a:pt x="41581" y="241727"/>
                </a:lnTo>
                <a:lnTo>
                  <a:pt x="41075" y="239326"/>
                </a:lnTo>
                <a:lnTo>
                  <a:pt x="133784" y="239326"/>
                </a:lnTo>
                <a:lnTo>
                  <a:pt x="133787" y="239102"/>
                </a:lnTo>
                <a:close/>
              </a:path>
              <a:path w="137159" h="253364">
                <a:moveTo>
                  <a:pt x="351" y="231203"/>
                </a:moveTo>
                <a:lnTo>
                  <a:pt x="2942" y="238429"/>
                </a:lnTo>
                <a:lnTo>
                  <a:pt x="1456" y="240207"/>
                </a:lnTo>
                <a:lnTo>
                  <a:pt x="0" y="241896"/>
                </a:lnTo>
                <a:lnTo>
                  <a:pt x="6384" y="244576"/>
                </a:lnTo>
                <a:lnTo>
                  <a:pt x="15375" y="240030"/>
                </a:lnTo>
                <a:lnTo>
                  <a:pt x="31098" y="239102"/>
                </a:lnTo>
                <a:lnTo>
                  <a:pt x="133787" y="239102"/>
                </a:lnTo>
                <a:lnTo>
                  <a:pt x="133821" y="236601"/>
                </a:lnTo>
                <a:lnTo>
                  <a:pt x="17166" y="236601"/>
                </a:lnTo>
                <a:lnTo>
                  <a:pt x="13331" y="233565"/>
                </a:lnTo>
                <a:lnTo>
                  <a:pt x="351" y="231203"/>
                </a:lnTo>
                <a:close/>
              </a:path>
              <a:path w="137159" h="253364">
                <a:moveTo>
                  <a:pt x="133776" y="239915"/>
                </a:moveTo>
                <a:lnTo>
                  <a:pt x="122271" y="239915"/>
                </a:lnTo>
                <a:lnTo>
                  <a:pt x="133748" y="242026"/>
                </a:lnTo>
                <a:lnTo>
                  <a:pt x="133776" y="239915"/>
                </a:lnTo>
                <a:close/>
              </a:path>
              <a:path w="137159" h="253364">
                <a:moveTo>
                  <a:pt x="122965" y="240938"/>
                </a:moveTo>
                <a:lnTo>
                  <a:pt x="86146" y="240938"/>
                </a:lnTo>
                <a:lnTo>
                  <a:pt x="96630" y="241896"/>
                </a:lnTo>
                <a:lnTo>
                  <a:pt x="107256" y="241652"/>
                </a:lnTo>
                <a:lnTo>
                  <a:pt x="123450" y="241652"/>
                </a:lnTo>
                <a:lnTo>
                  <a:pt x="122965" y="240938"/>
                </a:lnTo>
                <a:close/>
              </a:path>
              <a:path w="137159" h="253364">
                <a:moveTo>
                  <a:pt x="133784" y="239326"/>
                </a:moveTo>
                <a:lnTo>
                  <a:pt x="41075" y="239326"/>
                </a:lnTo>
                <a:lnTo>
                  <a:pt x="45363" y="239338"/>
                </a:lnTo>
                <a:lnTo>
                  <a:pt x="55317" y="241211"/>
                </a:lnTo>
                <a:lnTo>
                  <a:pt x="72462" y="239953"/>
                </a:lnTo>
                <a:lnTo>
                  <a:pt x="122297" y="239953"/>
                </a:lnTo>
                <a:lnTo>
                  <a:pt x="133776" y="239915"/>
                </a:lnTo>
                <a:lnTo>
                  <a:pt x="133784" y="239326"/>
                </a:lnTo>
                <a:close/>
              </a:path>
              <a:path w="137159" h="253364">
                <a:moveTo>
                  <a:pt x="134072" y="217851"/>
                </a:moveTo>
                <a:lnTo>
                  <a:pt x="23713" y="217851"/>
                </a:lnTo>
                <a:lnTo>
                  <a:pt x="22890" y="220619"/>
                </a:lnTo>
                <a:lnTo>
                  <a:pt x="18779" y="226974"/>
                </a:lnTo>
                <a:lnTo>
                  <a:pt x="17166" y="236601"/>
                </a:lnTo>
                <a:lnTo>
                  <a:pt x="133821" y="236601"/>
                </a:lnTo>
                <a:lnTo>
                  <a:pt x="134072" y="217851"/>
                </a:lnTo>
                <a:close/>
              </a:path>
              <a:path w="137159" h="253364">
                <a:moveTo>
                  <a:pt x="12569" y="202844"/>
                </a:moveTo>
                <a:lnTo>
                  <a:pt x="9775" y="213614"/>
                </a:lnTo>
                <a:lnTo>
                  <a:pt x="4085" y="223799"/>
                </a:lnTo>
                <a:lnTo>
                  <a:pt x="13521" y="220738"/>
                </a:lnTo>
                <a:lnTo>
                  <a:pt x="20754" y="218085"/>
                </a:lnTo>
                <a:lnTo>
                  <a:pt x="23713" y="217851"/>
                </a:lnTo>
                <a:lnTo>
                  <a:pt x="134072" y="217851"/>
                </a:lnTo>
                <a:lnTo>
                  <a:pt x="134155" y="211747"/>
                </a:lnTo>
                <a:lnTo>
                  <a:pt x="25650" y="211747"/>
                </a:lnTo>
                <a:lnTo>
                  <a:pt x="19833" y="208102"/>
                </a:lnTo>
                <a:lnTo>
                  <a:pt x="12569" y="202844"/>
                </a:lnTo>
                <a:close/>
              </a:path>
              <a:path w="137159" h="253364">
                <a:moveTo>
                  <a:pt x="134441" y="190398"/>
                </a:moveTo>
                <a:lnTo>
                  <a:pt x="34159" y="190398"/>
                </a:lnTo>
                <a:lnTo>
                  <a:pt x="27948" y="201434"/>
                </a:lnTo>
                <a:lnTo>
                  <a:pt x="25650" y="211747"/>
                </a:lnTo>
                <a:lnTo>
                  <a:pt x="134155" y="211747"/>
                </a:lnTo>
                <a:lnTo>
                  <a:pt x="134441" y="190398"/>
                </a:lnTo>
                <a:close/>
              </a:path>
              <a:path w="137159" h="253364">
                <a:moveTo>
                  <a:pt x="20379" y="174967"/>
                </a:moveTo>
                <a:lnTo>
                  <a:pt x="18842" y="187553"/>
                </a:lnTo>
                <a:lnTo>
                  <a:pt x="17871" y="189515"/>
                </a:lnTo>
                <a:lnTo>
                  <a:pt x="16583" y="193447"/>
                </a:lnTo>
                <a:lnTo>
                  <a:pt x="17423" y="196420"/>
                </a:lnTo>
                <a:lnTo>
                  <a:pt x="22830" y="195503"/>
                </a:lnTo>
                <a:lnTo>
                  <a:pt x="34159" y="190398"/>
                </a:lnTo>
                <a:lnTo>
                  <a:pt x="134441" y="190398"/>
                </a:lnTo>
                <a:lnTo>
                  <a:pt x="134525" y="184200"/>
                </a:lnTo>
                <a:lnTo>
                  <a:pt x="31047" y="184200"/>
                </a:lnTo>
                <a:lnTo>
                  <a:pt x="20379" y="174967"/>
                </a:lnTo>
                <a:close/>
              </a:path>
              <a:path w="137159" h="253364">
                <a:moveTo>
                  <a:pt x="134743" y="167932"/>
                </a:moveTo>
                <a:lnTo>
                  <a:pt x="39861" y="167932"/>
                </a:lnTo>
                <a:lnTo>
                  <a:pt x="38464" y="170738"/>
                </a:lnTo>
                <a:lnTo>
                  <a:pt x="33600" y="183781"/>
                </a:lnTo>
                <a:lnTo>
                  <a:pt x="31047" y="184200"/>
                </a:lnTo>
                <a:lnTo>
                  <a:pt x="134525" y="184200"/>
                </a:lnTo>
                <a:lnTo>
                  <a:pt x="134743" y="167932"/>
                </a:lnTo>
                <a:close/>
              </a:path>
              <a:path w="137159" h="253364">
                <a:moveTo>
                  <a:pt x="29053" y="152107"/>
                </a:moveTo>
                <a:lnTo>
                  <a:pt x="27250" y="163969"/>
                </a:lnTo>
                <a:lnTo>
                  <a:pt x="21992" y="174421"/>
                </a:lnTo>
                <a:lnTo>
                  <a:pt x="30018" y="171119"/>
                </a:lnTo>
                <a:lnTo>
                  <a:pt x="39861" y="167932"/>
                </a:lnTo>
                <a:lnTo>
                  <a:pt x="134743" y="167932"/>
                </a:lnTo>
                <a:lnTo>
                  <a:pt x="134829" y="161556"/>
                </a:lnTo>
                <a:lnTo>
                  <a:pt x="42020" y="161556"/>
                </a:lnTo>
                <a:lnTo>
                  <a:pt x="39112" y="158292"/>
                </a:lnTo>
                <a:lnTo>
                  <a:pt x="29053" y="152107"/>
                </a:lnTo>
                <a:close/>
              </a:path>
              <a:path w="137159" h="253364">
                <a:moveTo>
                  <a:pt x="135081" y="142798"/>
                </a:moveTo>
                <a:lnTo>
                  <a:pt x="47824" y="142798"/>
                </a:lnTo>
                <a:lnTo>
                  <a:pt x="47849" y="144564"/>
                </a:lnTo>
                <a:lnTo>
                  <a:pt x="44915" y="153073"/>
                </a:lnTo>
                <a:lnTo>
                  <a:pt x="42020" y="161556"/>
                </a:lnTo>
                <a:lnTo>
                  <a:pt x="134829" y="161556"/>
                </a:lnTo>
                <a:lnTo>
                  <a:pt x="135081" y="142798"/>
                </a:lnTo>
                <a:close/>
              </a:path>
              <a:path w="137159" h="253364">
                <a:moveTo>
                  <a:pt x="40750" y="127279"/>
                </a:moveTo>
                <a:lnTo>
                  <a:pt x="31225" y="150774"/>
                </a:lnTo>
                <a:lnTo>
                  <a:pt x="38477" y="146253"/>
                </a:lnTo>
                <a:lnTo>
                  <a:pt x="47824" y="142798"/>
                </a:lnTo>
                <a:lnTo>
                  <a:pt x="135081" y="142798"/>
                </a:lnTo>
                <a:lnTo>
                  <a:pt x="135193" y="134467"/>
                </a:lnTo>
                <a:lnTo>
                  <a:pt x="50757" y="134467"/>
                </a:lnTo>
                <a:lnTo>
                  <a:pt x="43061" y="132384"/>
                </a:lnTo>
                <a:lnTo>
                  <a:pt x="40750" y="127279"/>
                </a:lnTo>
                <a:close/>
              </a:path>
              <a:path w="137159" h="253364">
                <a:moveTo>
                  <a:pt x="135404" y="118770"/>
                </a:moveTo>
                <a:lnTo>
                  <a:pt x="55558" y="118770"/>
                </a:lnTo>
                <a:lnTo>
                  <a:pt x="55329" y="120599"/>
                </a:lnTo>
                <a:lnTo>
                  <a:pt x="53501" y="126365"/>
                </a:lnTo>
                <a:lnTo>
                  <a:pt x="51710" y="132105"/>
                </a:lnTo>
                <a:lnTo>
                  <a:pt x="50757" y="134467"/>
                </a:lnTo>
                <a:lnTo>
                  <a:pt x="135193" y="134467"/>
                </a:lnTo>
                <a:lnTo>
                  <a:pt x="135404" y="118770"/>
                </a:lnTo>
                <a:close/>
              </a:path>
              <a:path w="137159" h="253364">
                <a:moveTo>
                  <a:pt x="50122" y="104305"/>
                </a:moveTo>
                <a:lnTo>
                  <a:pt x="39429" y="125971"/>
                </a:lnTo>
                <a:lnTo>
                  <a:pt x="47697" y="122072"/>
                </a:lnTo>
                <a:lnTo>
                  <a:pt x="55558" y="118770"/>
                </a:lnTo>
                <a:lnTo>
                  <a:pt x="135404" y="118770"/>
                </a:lnTo>
                <a:lnTo>
                  <a:pt x="135486" y="112649"/>
                </a:lnTo>
                <a:lnTo>
                  <a:pt x="58098" y="112649"/>
                </a:lnTo>
                <a:lnTo>
                  <a:pt x="52142" y="106984"/>
                </a:lnTo>
                <a:lnTo>
                  <a:pt x="50122" y="104305"/>
                </a:lnTo>
                <a:close/>
              </a:path>
              <a:path w="137159" h="253364">
                <a:moveTo>
                  <a:pt x="135740" y="93776"/>
                </a:moveTo>
                <a:lnTo>
                  <a:pt x="64359" y="93776"/>
                </a:lnTo>
                <a:lnTo>
                  <a:pt x="62429" y="97434"/>
                </a:lnTo>
                <a:lnTo>
                  <a:pt x="60638" y="107454"/>
                </a:lnTo>
                <a:lnTo>
                  <a:pt x="58098" y="112649"/>
                </a:lnTo>
                <a:lnTo>
                  <a:pt x="135486" y="112649"/>
                </a:lnTo>
                <a:lnTo>
                  <a:pt x="135740" y="93776"/>
                </a:lnTo>
                <a:close/>
              </a:path>
              <a:path w="137159" h="253364">
                <a:moveTo>
                  <a:pt x="57450" y="81610"/>
                </a:moveTo>
                <a:lnTo>
                  <a:pt x="55914" y="82156"/>
                </a:lnTo>
                <a:lnTo>
                  <a:pt x="52624" y="91122"/>
                </a:lnTo>
                <a:lnTo>
                  <a:pt x="49246" y="100076"/>
                </a:lnTo>
                <a:lnTo>
                  <a:pt x="55139" y="97942"/>
                </a:lnTo>
                <a:lnTo>
                  <a:pt x="64359" y="93776"/>
                </a:lnTo>
                <a:lnTo>
                  <a:pt x="135740" y="93776"/>
                </a:lnTo>
                <a:lnTo>
                  <a:pt x="135822" y="87642"/>
                </a:lnTo>
                <a:lnTo>
                  <a:pt x="67737" y="87642"/>
                </a:lnTo>
                <a:lnTo>
                  <a:pt x="63419" y="85852"/>
                </a:lnTo>
                <a:lnTo>
                  <a:pt x="57450" y="81610"/>
                </a:lnTo>
                <a:close/>
              </a:path>
              <a:path w="137159" h="253364">
                <a:moveTo>
                  <a:pt x="136087" y="67970"/>
                </a:moveTo>
                <a:lnTo>
                  <a:pt x="75675" y="67970"/>
                </a:lnTo>
                <a:lnTo>
                  <a:pt x="69757" y="78270"/>
                </a:lnTo>
                <a:lnTo>
                  <a:pt x="67737" y="87642"/>
                </a:lnTo>
                <a:lnTo>
                  <a:pt x="135822" y="87642"/>
                </a:lnTo>
                <a:lnTo>
                  <a:pt x="136087" y="67970"/>
                </a:lnTo>
                <a:close/>
              </a:path>
              <a:path w="137159" h="253364">
                <a:moveTo>
                  <a:pt x="65782" y="56743"/>
                </a:moveTo>
                <a:lnTo>
                  <a:pt x="56523" y="75285"/>
                </a:lnTo>
                <a:lnTo>
                  <a:pt x="62480" y="74383"/>
                </a:lnTo>
                <a:lnTo>
                  <a:pt x="75675" y="67970"/>
                </a:lnTo>
                <a:lnTo>
                  <a:pt x="136087" y="67970"/>
                </a:lnTo>
                <a:lnTo>
                  <a:pt x="136122" y="65328"/>
                </a:lnTo>
                <a:lnTo>
                  <a:pt x="77085" y="65328"/>
                </a:lnTo>
                <a:lnTo>
                  <a:pt x="66518" y="59042"/>
                </a:lnTo>
                <a:lnTo>
                  <a:pt x="65782" y="56743"/>
                </a:lnTo>
                <a:close/>
              </a:path>
              <a:path w="137159" h="253364">
                <a:moveTo>
                  <a:pt x="136360" y="47663"/>
                </a:moveTo>
                <a:lnTo>
                  <a:pt x="76081" y="47663"/>
                </a:lnTo>
                <a:lnTo>
                  <a:pt x="78837" y="48412"/>
                </a:lnTo>
                <a:lnTo>
                  <a:pt x="75929" y="58343"/>
                </a:lnTo>
                <a:lnTo>
                  <a:pt x="77085" y="65328"/>
                </a:lnTo>
                <a:lnTo>
                  <a:pt x="136122" y="65328"/>
                </a:lnTo>
                <a:lnTo>
                  <a:pt x="136360" y="47663"/>
                </a:lnTo>
                <a:close/>
              </a:path>
              <a:path w="137159" h="253364">
                <a:moveTo>
                  <a:pt x="68944" y="32423"/>
                </a:moveTo>
                <a:lnTo>
                  <a:pt x="68995" y="42316"/>
                </a:lnTo>
                <a:lnTo>
                  <a:pt x="62734" y="54305"/>
                </a:lnTo>
                <a:lnTo>
                  <a:pt x="69503" y="50711"/>
                </a:lnTo>
                <a:lnTo>
                  <a:pt x="76081" y="47663"/>
                </a:lnTo>
                <a:lnTo>
                  <a:pt x="136360" y="47663"/>
                </a:lnTo>
                <a:lnTo>
                  <a:pt x="136485" y="38315"/>
                </a:lnTo>
                <a:lnTo>
                  <a:pt x="80310" y="38315"/>
                </a:lnTo>
                <a:lnTo>
                  <a:pt x="68944" y="32423"/>
                </a:lnTo>
                <a:close/>
              </a:path>
              <a:path w="137159" h="253364">
                <a:moveTo>
                  <a:pt x="136686" y="23380"/>
                </a:moveTo>
                <a:lnTo>
                  <a:pt x="86965" y="23380"/>
                </a:lnTo>
                <a:lnTo>
                  <a:pt x="86025" y="24853"/>
                </a:lnTo>
                <a:lnTo>
                  <a:pt x="84552" y="30708"/>
                </a:lnTo>
                <a:lnTo>
                  <a:pt x="83142" y="36550"/>
                </a:lnTo>
                <a:lnTo>
                  <a:pt x="80310" y="38315"/>
                </a:lnTo>
                <a:lnTo>
                  <a:pt x="136485" y="38315"/>
                </a:lnTo>
                <a:lnTo>
                  <a:pt x="136686" y="23380"/>
                </a:lnTo>
                <a:close/>
              </a:path>
              <a:path w="137159" h="253364">
                <a:moveTo>
                  <a:pt x="79708" y="11894"/>
                </a:moveTo>
                <a:lnTo>
                  <a:pt x="73592" y="28625"/>
                </a:lnTo>
                <a:lnTo>
                  <a:pt x="77859" y="26339"/>
                </a:lnTo>
                <a:lnTo>
                  <a:pt x="86965" y="23380"/>
                </a:lnTo>
                <a:lnTo>
                  <a:pt x="136686" y="23380"/>
                </a:lnTo>
                <a:lnTo>
                  <a:pt x="136805" y="14541"/>
                </a:lnTo>
                <a:lnTo>
                  <a:pt x="88299" y="14541"/>
                </a:lnTo>
                <a:lnTo>
                  <a:pt x="79708" y="11894"/>
                </a:lnTo>
                <a:close/>
              </a:path>
              <a:path w="137159" h="253364">
                <a:moveTo>
                  <a:pt x="105469" y="0"/>
                </a:moveTo>
                <a:lnTo>
                  <a:pt x="91778" y="228"/>
                </a:lnTo>
                <a:lnTo>
                  <a:pt x="87359" y="4673"/>
                </a:lnTo>
                <a:lnTo>
                  <a:pt x="92071" y="8115"/>
                </a:lnTo>
                <a:lnTo>
                  <a:pt x="93264" y="11023"/>
                </a:lnTo>
                <a:lnTo>
                  <a:pt x="88299" y="14541"/>
                </a:lnTo>
                <a:lnTo>
                  <a:pt x="136805" y="14541"/>
                </a:lnTo>
                <a:lnTo>
                  <a:pt x="136888" y="8305"/>
                </a:lnTo>
                <a:lnTo>
                  <a:pt x="121884" y="8297"/>
                </a:lnTo>
                <a:lnTo>
                  <a:pt x="117725" y="7937"/>
                </a:lnTo>
                <a:lnTo>
                  <a:pt x="107590" y="7454"/>
                </a:lnTo>
                <a:lnTo>
                  <a:pt x="98560" y="6858"/>
                </a:lnTo>
                <a:lnTo>
                  <a:pt x="105634" y="1333"/>
                </a:lnTo>
                <a:lnTo>
                  <a:pt x="105469" y="0"/>
                </a:lnTo>
                <a:close/>
              </a:path>
              <a:path w="137159" h="253364">
                <a:moveTo>
                  <a:pt x="80133" y="10731"/>
                </a:moveTo>
                <a:lnTo>
                  <a:pt x="79396" y="11798"/>
                </a:lnTo>
                <a:lnTo>
                  <a:pt x="79708" y="11894"/>
                </a:lnTo>
                <a:lnTo>
                  <a:pt x="80133" y="10731"/>
                </a:lnTo>
                <a:close/>
              </a:path>
              <a:path w="137159" h="253364">
                <a:moveTo>
                  <a:pt x="119706" y="520"/>
                </a:moveTo>
                <a:lnTo>
                  <a:pt x="118855" y="533"/>
                </a:lnTo>
                <a:lnTo>
                  <a:pt x="121979" y="8305"/>
                </a:lnTo>
                <a:lnTo>
                  <a:pt x="136889" y="8297"/>
                </a:lnTo>
                <a:lnTo>
                  <a:pt x="131631" y="8204"/>
                </a:lnTo>
                <a:lnTo>
                  <a:pt x="136928" y="5401"/>
                </a:lnTo>
                <a:lnTo>
                  <a:pt x="136987" y="992"/>
                </a:lnTo>
                <a:lnTo>
                  <a:pt x="134133" y="838"/>
                </a:lnTo>
                <a:lnTo>
                  <a:pt x="119706" y="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17662" y="4372838"/>
            <a:ext cx="50165" cy="8890"/>
          </a:xfrm>
          <a:custGeom>
            <a:avLst/>
            <a:gdLst/>
            <a:ahLst/>
            <a:cxnLst/>
            <a:rect l="l" t="t" r="r" b="b"/>
            <a:pathLst>
              <a:path w="50165" h="8889">
                <a:moveTo>
                  <a:pt x="4711" y="8115"/>
                </a:moveTo>
                <a:lnTo>
                  <a:pt x="0" y="4673"/>
                </a:lnTo>
                <a:lnTo>
                  <a:pt x="4419" y="228"/>
                </a:lnTo>
                <a:lnTo>
                  <a:pt x="11252" y="114"/>
                </a:lnTo>
                <a:lnTo>
                  <a:pt x="18110" y="0"/>
                </a:lnTo>
                <a:lnTo>
                  <a:pt x="18275" y="1333"/>
                </a:lnTo>
                <a:lnTo>
                  <a:pt x="11201" y="6858"/>
                </a:lnTo>
                <a:lnTo>
                  <a:pt x="15709" y="7162"/>
                </a:lnTo>
                <a:lnTo>
                  <a:pt x="20231" y="7454"/>
                </a:lnTo>
                <a:lnTo>
                  <a:pt x="30365" y="7937"/>
                </a:lnTo>
                <a:lnTo>
                  <a:pt x="34620" y="8305"/>
                </a:lnTo>
                <a:lnTo>
                  <a:pt x="33070" y="4432"/>
                </a:lnTo>
                <a:lnTo>
                  <a:pt x="31495" y="533"/>
                </a:lnTo>
                <a:lnTo>
                  <a:pt x="32346" y="520"/>
                </a:lnTo>
                <a:lnTo>
                  <a:pt x="39535" y="673"/>
                </a:lnTo>
                <a:lnTo>
                  <a:pt x="46774" y="838"/>
                </a:lnTo>
                <a:lnTo>
                  <a:pt x="49627" y="992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61934" y="4378240"/>
            <a:ext cx="5715" cy="3175"/>
          </a:xfrm>
          <a:custGeom>
            <a:avLst/>
            <a:gdLst/>
            <a:ahLst/>
            <a:cxnLst/>
            <a:rect l="l" t="t" r="r" b="b"/>
            <a:pathLst>
              <a:path w="5715" h="3175">
                <a:moveTo>
                  <a:pt x="5296" y="0"/>
                </a:moveTo>
                <a:lnTo>
                  <a:pt x="0" y="2803"/>
                </a:lnTo>
                <a:lnTo>
                  <a:pt x="5257" y="2896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30248" y="4380954"/>
            <a:ext cx="133985" cy="245110"/>
          </a:xfrm>
          <a:custGeom>
            <a:avLst/>
            <a:gdLst/>
            <a:ahLst/>
            <a:cxnLst/>
            <a:rect l="l" t="t" r="r" b="b"/>
            <a:pathLst>
              <a:path w="133984" h="245110">
                <a:moveTo>
                  <a:pt x="133802" y="233911"/>
                </a:moveTo>
                <a:lnTo>
                  <a:pt x="122326" y="231800"/>
                </a:lnTo>
                <a:lnTo>
                  <a:pt x="127698" y="239712"/>
                </a:lnTo>
                <a:lnTo>
                  <a:pt x="131965" y="244843"/>
                </a:lnTo>
                <a:lnTo>
                  <a:pt x="116243" y="243065"/>
                </a:lnTo>
                <a:lnTo>
                  <a:pt x="104896" y="243739"/>
                </a:lnTo>
                <a:lnTo>
                  <a:pt x="100101" y="243414"/>
                </a:lnTo>
                <a:lnTo>
                  <a:pt x="100944" y="241593"/>
                </a:lnTo>
                <a:lnTo>
                  <a:pt x="106514" y="237782"/>
                </a:lnTo>
                <a:lnTo>
                  <a:pt x="111304" y="235162"/>
                </a:lnTo>
                <a:lnTo>
                  <a:pt x="111877" y="233872"/>
                </a:lnTo>
                <a:lnTo>
                  <a:pt x="107311" y="233536"/>
                </a:lnTo>
                <a:lnTo>
                  <a:pt x="96685" y="233781"/>
                </a:lnTo>
                <a:lnTo>
                  <a:pt x="86200" y="232822"/>
                </a:lnTo>
                <a:lnTo>
                  <a:pt x="81724" y="233065"/>
                </a:lnTo>
                <a:lnTo>
                  <a:pt x="82372" y="235015"/>
                </a:lnTo>
                <a:lnTo>
                  <a:pt x="87261" y="239179"/>
                </a:lnTo>
                <a:lnTo>
                  <a:pt x="92125" y="243763"/>
                </a:lnTo>
                <a:lnTo>
                  <a:pt x="73317" y="242366"/>
                </a:lnTo>
                <a:lnTo>
                  <a:pt x="64188" y="240874"/>
                </a:lnTo>
                <a:lnTo>
                  <a:pt x="62506" y="238953"/>
                </a:lnTo>
                <a:lnTo>
                  <a:pt x="64362" y="237294"/>
                </a:lnTo>
                <a:lnTo>
                  <a:pt x="65849" y="236588"/>
                </a:lnTo>
                <a:lnTo>
                  <a:pt x="72516" y="231838"/>
                </a:lnTo>
                <a:lnTo>
                  <a:pt x="55371" y="233095"/>
                </a:lnTo>
                <a:lnTo>
                  <a:pt x="45418" y="231223"/>
                </a:lnTo>
                <a:lnTo>
                  <a:pt x="41130" y="231211"/>
                </a:lnTo>
                <a:lnTo>
                  <a:pt x="41636" y="233611"/>
                </a:lnTo>
                <a:lnTo>
                  <a:pt x="46062" y="238975"/>
                </a:lnTo>
                <a:lnTo>
                  <a:pt x="47497" y="242735"/>
                </a:lnTo>
                <a:lnTo>
                  <a:pt x="33185" y="241211"/>
                </a:lnTo>
                <a:lnTo>
                  <a:pt x="24856" y="240613"/>
                </a:lnTo>
                <a:lnTo>
                  <a:pt x="21023" y="240271"/>
                </a:lnTo>
                <a:lnTo>
                  <a:pt x="21263" y="238900"/>
                </a:lnTo>
                <a:lnTo>
                  <a:pt x="25158" y="235216"/>
                </a:lnTo>
                <a:lnTo>
                  <a:pt x="31153" y="230987"/>
                </a:lnTo>
                <a:lnTo>
                  <a:pt x="15430" y="231914"/>
                </a:lnTo>
                <a:lnTo>
                  <a:pt x="6438" y="236461"/>
                </a:lnTo>
                <a:lnTo>
                  <a:pt x="0" y="233845"/>
                </a:lnTo>
                <a:lnTo>
                  <a:pt x="1511" y="232092"/>
                </a:lnTo>
                <a:lnTo>
                  <a:pt x="2997" y="230314"/>
                </a:lnTo>
                <a:lnTo>
                  <a:pt x="406" y="223088"/>
                </a:lnTo>
                <a:lnTo>
                  <a:pt x="6896" y="224282"/>
                </a:lnTo>
                <a:lnTo>
                  <a:pt x="13385" y="225450"/>
                </a:lnTo>
                <a:lnTo>
                  <a:pt x="17221" y="228485"/>
                </a:lnTo>
                <a:lnTo>
                  <a:pt x="18834" y="218859"/>
                </a:lnTo>
                <a:lnTo>
                  <a:pt x="22945" y="212503"/>
                </a:lnTo>
                <a:lnTo>
                  <a:pt x="23768" y="209735"/>
                </a:lnTo>
                <a:lnTo>
                  <a:pt x="20809" y="209970"/>
                </a:lnTo>
                <a:lnTo>
                  <a:pt x="13576" y="212623"/>
                </a:lnTo>
                <a:lnTo>
                  <a:pt x="4140" y="215684"/>
                </a:lnTo>
                <a:lnTo>
                  <a:pt x="9829" y="205498"/>
                </a:lnTo>
                <a:lnTo>
                  <a:pt x="12623" y="194729"/>
                </a:lnTo>
                <a:lnTo>
                  <a:pt x="19888" y="199986"/>
                </a:lnTo>
                <a:lnTo>
                  <a:pt x="25704" y="203631"/>
                </a:lnTo>
                <a:lnTo>
                  <a:pt x="28003" y="193319"/>
                </a:lnTo>
                <a:lnTo>
                  <a:pt x="34213" y="182283"/>
                </a:lnTo>
                <a:lnTo>
                  <a:pt x="22885" y="187388"/>
                </a:lnTo>
                <a:lnTo>
                  <a:pt x="17477" y="188305"/>
                </a:lnTo>
                <a:lnTo>
                  <a:pt x="16638" y="185332"/>
                </a:lnTo>
                <a:lnTo>
                  <a:pt x="17925" y="181400"/>
                </a:lnTo>
                <a:lnTo>
                  <a:pt x="18897" y="179438"/>
                </a:lnTo>
                <a:lnTo>
                  <a:pt x="20434" y="166852"/>
                </a:lnTo>
                <a:lnTo>
                  <a:pt x="31102" y="176085"/>
                </a:lnTo>
                <a:lnTo>
                  <a:pt x="33654" y="175666"/>
                </a:lnTo>
                <a:lnTo>
                  <a:pt x="36067" y="169164"/>
                </a:lnTo>
                <a:lnTo>
                  <a:pt x="38519" y="162623"/>
                </a:lnTo>
                <a:lnTo>
                  <a:pt x="39916" y="159816"/>
                </a:lnTo>
                <a:lnTo>
                  <a:pt x="30073" y="163004"/>
                </a:lnTo>
                <a:lnTo>
                  <a:pt x="22047" y="166306"/>
                </a:lnTo>
                <a:lnTo>
                  <a:pt x="27304" y="155854"/>
                </a:lnTo>
                <a:lnTo>
                  <a:pt x="29108" y="143992"/>
                </a:lnTo>
                <a:lnTo>
                  <a:pt x="39166" y="150177"/>
                </a:lnTo>
                <a:lnTo>
                  <a:pt x="42075" y="153441"/>
                </a:lnTo>
                <a:lnTo>
                  <a:pt x="44970" y="144957"/>
                </a:lnTo>
                <a:lnTo>
                  <a:pt x="47904" y="136448"/>
                </a:lnTo>
                <a:lnTo>
                  <a:pt x="47878" y="134683"/>
                </a:lnTo>
                <a:lnTo>
                  <a:pt x="38531" y="138137"/>
                </a:lnTo>
                <a:lnTo>
                  <a:pt x="31280" y="142659"/>
                </a:lnTo>
                <a:lnTo>
                  <a:pt x="36042" y="130911"/>
                </a:lnTo>
                <a:lnTo>
                  <a:pt x="40805" y="119164"/>
                </a:lnTo>
                <a:lnTo>
                  <a:pt x="43116" y="124269"/>
                </a:lnTo>
                <a:lnTo>
                  <a:pt x="46964" y="125310"/>
                </a:lnTo>
                <a:lnTo>
                  <a:pt x="50812" y="126352"/>
                </a:lnTo>
                <a:lnTo>
                  <a:pt x="51765" y="123990"/>
                </a:lnTo>
                <a:lnTo>
                  <a:pt x="53555" y="118249"/>
                </a:lnTo>
                <a:lnTo>
                  <a:pt x="55384" y="112483"/>
                </a:lnTo>
                <a:lnTo>
                  <a:pt x="55613" y="110655"/>
                </a:lnTo>
                <a:lnTo>
                  <a:pt x="47751" y="113957"/>
                </a:lnTo>
                <a:lnTo>
                  <a:pt x="39484" y="117855"/>
                </a:lnTo>
                <a:lnTo>
                  <a:pt x="44818" y="107022"/>
                </a:lnTo>
                <a:lnTo>
                  <a:pt x="50177" y="96189"/>
                </a:lnTo>
                <a:lnTo>
                  <a:pt x="52196" y="98869"/>
                </a:lnTo>
                <a:lnTo>
                  <a:pt x="55168" y="101688"/>
                </a:lnTo>
                <a:lnTo>
                  <a:pt x="58153" y="104533"/>
                </a:lnTo>
                <a:lnTo>
                  <a:pt x="60693" y="99339"/>
                </a:lnTo>
                <a:lnTo>
                  <a:pt x="61594" y="94335"/>
                </a:lnTo>
                <a:lnTo>
                  <a:pt x="62483" y="89319"/>
                </a:lnTo>
                <a:lnTo>
                  <a:pt x="64414" y="85661"/>
                </a:lnTo>
                <a:lnTo>
                  <a:pt x="55194" y="89827"/>
                </a:lnTo>
                <a:lnTo>
                  <a:pt x="49301" y="91960"/>
                </a:lnTo>
                <a:lnTo>
                  <a:pt x="52679" y="83007"/>
                </a:lnTo>
                <a:lnTo>
                  <a:pt x="55968" y="74041"/>
                </a:lnTo>
                <a:lnTo>
                  <a:pt x="57505" y="73494"/>
                </a:lnTo>
                <a:lnTo>
                  <a:pt x="63474" y="77736"/>
                </a:lnTo>
                <a:lnTo>
                  <a:pt x="67792" y="79527"/>
                </a:lnTo>
                <a:lnTo>
                  <a:pt x="69811" y="70154"/>
                </a:lnTo>
                <a:lnTo>
                  <a:pt x="75730" y="59855"/>
                </a:lnTo>
                <a:lnTo>
                  <a:pt x="62534" y="66268"/>
                </a:lnTo>
                <a:lnTo>
                  <a:pt x="56578" y="67170"/>
                </a:lnTo>
                <a:lnTo>
                  <a:pt x="61213" y="57899"/>
                </a:lnTo>
                <a:lnTo>
                  <a:pt x="65836" y="48628"/>
                </a:lnTo>
                <a:lnTo>
                  <a:pt x="66573" y="50927"/>
                </a:lnTo>
                <a:lnTo>
                  <a:pt x="71843" y="54063"/>
                </a:lnTo>
                <a:lnTo>
                  <a:pt x="77139" y="57213"/>
                </a:lnTo>
                <a:lnTo>
                  <a:pt x="75984" y="50228"/>
                </a:lnTo>
                <a:lnTo>
                  <a:pt x="77444" y="45262"/>
                </a:lnTo>
                <a:lnTo>
                  <a:pt x="78892" y="40297"/>
                </a:lnTo>
                <a:lnTo>
                  <a:pt x="76136" y="39547"/>
                </a:lnTo>
                <a:lnTo>
                  <a:pt x="69557" y="42595"/>
                </a:lnTo>
                <a:lnTo>
                  <a:pt x="62788" y="46189"/>
                </a:lnTo>
                <a:lnTo>
                  <a:pt x="69049" y="34201"/>
                </a:lnTo>
                <a:lnTo>
                  <a:pt x="68999" y="24307"/>
                </a:lnTo>
                <a:lnTo>
                  <a:pt x="80365" y="30200"/>
                </a:lnTo>
                <a:lnTo>
                  <a:pt x="83197" y="28435"/>
                </a:lnTo>
                <a:lnTo>
                  <a:pt x="84607" y="22593"/>
                </a:lnTo>
                <a:lnTo>
                  <a:pt x="86080" y="16738"/>
                </a:lnTo>
                <a:lnTo>
                  <a:pt x="87020" y="15265"/>
                </a:lnTo>
                <a:lnTo>
                  <a:pt x="77914" y="18224"/>
                </a:lnTo>
                <a:lnTo>
                  <a:pt x="73647" y="20510"/>
                </a:lnTo>
                <a:lnTo>
                  <a:pt x="76923" y="11569"/>
                </a:lnTo>
                <a:lnTo>
                  <a:pt x="80187" y="2616"/>
                </a:lnTo>
                <a:lnTo>
                  <a:pt x="79451" y="3682"/>
                </a:lnTo>
                <a:lnTo>
                  <a:pt x="88353" y="6426"/>
                </a:lnTo>
                <a:lnTo>
                  <a:pt x="93319" y="2908"/>
                </a:lnTo>
                <a:lnTo>
                  <a:pt x="92125" y="0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808833" y="4385390"/>
            <a:ext cx="127000" cy="250190"/>
          </a:xfrm>
          <a:custGeom>
            <a:avLst/>
            <a:gdLst/>
            <a:ahLst/>
            <a:cxnLst/>
            <a:rect l="l" t="t" r="r" b="b"/>
            <a:pathLst>
              <a:path w="127000" h="250189">
                <a:moveTo>
                  <a:pt x="111496" y="238734"/>
                </a:moveTo>
                <a:lnTo>
                  <a:pt x="107117" y="238734"/>
                </a:lnTo>
                <a:lnTo>
                  <a:pt x="103561" y="242455"/>
                </a:lnTo>
                <a:lnTo>
                  <a:pt x="99053" y="249783"/>
                </a:lnTo>
                <a:lnTo>
                  <a:pt x="104603" y="248703"/>
                </a:lnTo>
                <a:lnTo>
                  <a:pt x="117357" y="248703"/>
                </a:lnTo>
                <a:lnTo>
                  <a:pt x="120148" y="244589"/>
                </a:lnTo>
                <a:lnTo>
                  <a:pt x="111740" y="239483"/>
                </a:lnTo>
                <a:lnTo>
                  <a:pt x="111496" y="238734"/>
                </a:lnTo>
                <a:close/>
              </a:path>
              <a:path w="127000" h="250189">
                <a:moveTo>
                  <a:pt x="100855" y="239178"/>
                </a:moveTo>
                <a:lnTo>
                  <a:pt x="62972" y="239178"/>
                </a:lnTo>
                <a:lnTo>
                  <a:pt x="61325" y="242010"/>
                </a:lnTo>
                <a:lnTo>
                  <a:pt x="58962" y="245394"/>
                </a:lnTo>
                <a:lnTo>
                  <a:pt x="58453" y="247043"/>
                </a:lnTo>
                <a:lnTo>
                  <a:pt x="61861" y="247734"/>
                </a:lnTo>
                <a:lnTo>
                  <a:pt x="88677" y="249173"/>
                </a:lnTo>
                <a:lnTo>
                  <a:pt x="84232" y="246786"/>
                </a:lnTo>
                <a:lnTo>
                  <a:pt x="78377" y="242010"/>
                </a:lnTo>
                <a:lnTo>
                  <a:pt x="80460" y="239877"/>
                </a:lnTo>
                <a:lnTo>
                  <a:pt x="91015" y="239877"/>
                </a:lnTo>
                <a:lnTo>
                  <a:pt x="100855" y="239178"/>
                </a:lnTo>
                <a:close/>
              </a:path>
              <a:path w="127000" h="250189">
                <a:moveTo>
                  <a:pt x="117357" y="248703"/>
                </a:moveTo>
                <a:lnTo>
                  <a:pt x="104603" y="248703"/>
                </a:lnTo>
                <a:lnTo>
                  <a:pt x="117176" y="248970"/>
                </a:lnTo>
                <a:lnTo>
                  <a:pt x="117357" y="248703"/>
                </a:lnTo>
                <a:close/>
              </a:path>
              <a:path w="127000" h="250189">
                <a:moveTo>
                  <a:pt x="13" y="244167"/>
                </a:moveTo>
                <a:lnTo>
                  <a:pt x="0" y="248472"/>
                </a:lnTo>
                <a:lnTo>
                  <a:pt x="3968" y="248856"/>
                </a:lnTo>
                <a:lnTo>
                  <a:pt x="1445" y="245394"/>
                </a:lnTo>
                <a:lnTo>
                  <a:pt x="13" y="244167"/>
                </a:lnTo>
                <a:close/>
              </a:path>
              <a:path w="127000" h="250189">
                <a:moveTo>
                  <a:pt x="43344" y="247662"/>
                </a:moveTo>
                <a:lnTo>
                  <a:pt x="15931" y="247662"/>
                </a:lnTo>
                <a:lnTo>
                  <a:pt x="43821" y="248589"/>
                </a:lnTo>
                <a:lnTo>
                  <a:pt x="43344" y="247662"/>
                </a:lnTo>
                <a:close/>
              </a:path>
              <a:path w="127000" h="250189">
                <a:moveTo>
                  <a:pt x="36627" y="239153"/>
                </a:moveTo>
                <a:lnTo>
                  <a:pt x="22129" y="239153"/>
                </a:lnTo>
                <a:lnTo>
                  <a:pt x="20427" y="241566"/>
                </a:lnTo>
                <a:lnTo>
                  <a:pt x="14674" y="248018"/>
                </a:lnTo>
                <a:lnTo>
                  <a:pt x="15931" y="247662"/>
                </a:lnTo>
                <a:lnTo>
                  <a:pt x="43344" y="247662"/>
                </a:lnTo>
                <a:lnTo>
                  <a:pt x="42386" y="245795"/>
                </a:lnTo>
                <a:lnTo>
                  <a:pt x="38096" y="240321"/>
                </a:lnTo>
                <a:lnTo>
                  <a:pt x="36302" y="240321"/>
                </a:lnTo>
                <a:lnTo>
                  <a:pt x="36627" y="239153"/>
                </a:lnTo>
                <a:close/>
              </a:path>
              <a:path w="127000" h="250189">
                <a:moveTo>
                  <a:pt x="36772" y="238632"/>
                </a:moveTo>
                <a:lnTo>
                  <a:pt x="36302" y="240321"/>
                </a:lnTo>
                <a:lnTo>
                  <a:pt x="38039" y="240249"/>
                </a:lnTo>
                <a:lnTo>
                  <a:pt x="36772" y="238632"/>
                </a:lnTo>
                <a:close/>
              </a:path>
              <a:path w="127000" h="250189">
                <a:moveTo>
                  <a:pt x="38039" y="240249"/>
                </a:moveTo>
                <a:lnTo>
                  <a:pt x="36302" y="240321"/>
                </a:lnTo>
                <a:lnTo>
                  <a:pt x="38096" y="240321"/>
                </a:lnTo>
                <a:close/>
              </a:path>
              <a:path w="127000" h="250189">
                <a:moveTo>
                  <a:pt x="111463" y="238632"/>
                </a:moveTo>
                <a:lnTo>
                  <a:pt x="36772" y="238632"/>
                </a:lnTo>
                <a:lnTo>
                  <a:pt x="38039" y="240249"/>
                </a:lnTo>
                <a:lnTo>
                  <a:pt x="62972" y="239178"/>
                </a:lnTo>
                <a:lnTo>
                  <a:pt x="100855" y="239178"/>
                </a:lnTo>
                <a:lnTo>
                  <a:pt x="107117" y="238734"/>
                </a:lnTo>
                <a:lnTo>
                  <a:pt x="111496" y="238734"/>
                </a:lnTo>
                <a:close/>
              </a:path>
              <a:path w="127000" h="250189">
                <a:moveTo>
                  <a:pt x="91015" y="239877"/>
                </a:moveTo>
                <a:lnTo>
                  <a:pt x="80460" y="239877"/>
                </a:lnTo>
                <a:lnTo>
                  <a:pt x="88868" y="240029"/>
                </a:lnTo>
                <a:lnTo>
                  <a:pt x="91015" y="239877"/>
                </a:lnTo>
                <a:close/>
              </a:path>
              <a:path w="127000" h="250189">
                <a:moveTo>
                  <a:pt x="14581" y="7403"/>
                </a:moveTo>
                <a:lnTo>
                  <a:pt x="1804" y="7407"/>
                </a:lnTo>
                <a:lnTo>
                  <a:pt x="818" y="7518"/>
                </a:lnTo>
                <a:lnTo>
                  <a:pt x="770" y="8470"/>
                </a:lnTo>
                <a:lnTo>
                  <a:pt x="28" y="239455"/>
                </a:lnTo>
                <a:lnTo>
                  <a:pt x="22129" y="239153"/>
                </a:lnTo>
                <a:lnTo>
                  <a:pt x="36627" y="239153"/>
                </a:lnTo>
                <a:lnTo>
                  <a:pt x="36772" y="238632"/>
                </a:lnTo>
                <a:lnTo>
                  <a:pt x="111463" y="238632"/>
                </a:lnTo>
                <a:lnTo>
                  <a:pt x="107994" y="227977"/>
                </a:lnTo>
                <a:lnTo>
                  <a:pt x="124625" y="227977"/>
                </a:lnTo>
                <a:lnTo>
                  <a:pt x="124339" y="227126"/>
                </a:lnTo>
                <a:lnTo>
                  <a:pt x="124504" y="223672"/>
                </a:lnTo>
                <a:lnTo>
                  <a:pt x="108578" y="223672"/>
                </a:lnTo>
                <a:lnTo>
                  <a:pt x="108756" y="219239"/>
                </a:lnTo>
                <a:lnTo>
                  <a:pt x="107194" y="215277"/>
                </a:lnTo>
                <a:lnTo>
                  <a:pt x="105682" y="211353"/>
                </a:lnTo>
                <a:lnTo>
                  <a:pt x="104120" y="205600"/>
                </a:lnTo>
                <a:lnTo>
                  <a:pt x="117987" y="205600"/>
                </a:lnTo>
                <a:lnTo>
                  <a:pt x="117357" y="198767"/>
                </a:lnTo>
                <a:lnTo>
                  <a:pt x="105212" y="198767"/>
                </a:lnTo>
                <a:lnTo>
                  <a:pt x="103968" y="196925"/>
                </a:lnTo>
                <a:lnTo>
                  <a:pt x="104522" y="196708"/>
                </a:lnTo>
                <a:lnTo>
                  <a:pt x="98494" y="178739"/>
                </a:lnTo>
                <a:lnTo>
                  <a:pt x="112579" y="178739"/>
                </a:lnTo>
                <a:lnTo>
                  <a:pt x="111119" y="173634"/>
                </a:lnTo>
                <a:lnTo>
                  <a:pt x="98977" y="173634"/>
                </a:lnTo>
                <a:lnTo>
                  <a:pt x="96399" y="163804"/>
                </a:lnTo>
                <a:lnTo>
                  <a:pt x="93782" y="153999"/>
                </a:lnTo>
                <a:lnTo>
                  <a:pt x="107543" y="153999"/>
                </a:lnTo>
                <a:lnTo>
                  <a:pt x="106842" y="150418"/>
                </a:lnTo>
                <a:lnTo>
                  <a:pt x="95218" y="150418"/>
                </a:lnTo>
                <a:lnTo>
                  <a:pt x="91827" y="139623"/>
                </a:lnTo>
                <a:lnTo>
                  <a:pt x="88398" y="128866"/>
                </a:lnTo>
                <a:lnTo>
                  <a:pt x="102468" y="128866"/>
                </a:lnTo>
                <a:lnTo>
                  <a:pt x="101669" y="127152"/>
                </a:lnTo>
                <a:lnTo>
                  <a:pt x="101750" y="124294"/>
                </a:lnTo>
                <a:lnTo>
                  <a:pt x="89045" y="124294"/>
                </a:lnTo>
                <a:lnTo>
                  <a:pt x="86836" y="122338"/>
                </a:lnTo>
                <a:lnTo>
                  <a:pt x="88357" y="121832"/>
                </a:lnTo>
                <a:lnTo>
                  <a:pt x="83991" y="106222"/>
                </a:lnTo>
                <a:lnTo>
                  <a:pt x="97131" y="106222"/>
                </a:lnTo>
                <a:lnTo>
                  <a:pt x="95975" y="101663"/>
                </a:lnTo>
                <a:lnTo>
                  <a:pt x="82556" y="101663"/>
                </a:lnTo>
                <a:lnTo>
                  <a:pt x="78796" y="81622"/>
                </a:lnTo>
                <a:lnTo>
                  <a:pt x="91112" y="81622"/>
                </a:lnTo>
                <a:lnTo>
                  <a:pt x="90976" y="81355"/>
                </a:lnTo>
                <a:lnTo>
                  <a:pt x="90430" y="79311"/>
                </a:lnTo>
                <a:lnTo>
                  <a:pt x="89909" y="77253"/>
                </a:lnTo>
                <a:lnTo>
                  <a:pt x="89937" y="77101"/>
                </a:lnTo>
                <a:lnTo>
                  <a:pt x="74555" y="77101"/>
                </a:lnTo>
                <a:lnTo>
                  <a:pt x="75507" y="68427"/>
                </a:lnTo>
                <a:lnTo>
                  <a:pt x="70910" y="58597"/>
                </a:lnTo>
                <a:lnTo>
                  <a:pt x="85052" y="58597"/>
                </a:lnTo>
                <a:lnTo>
                  <a:pt x="83921" y="52996"/>
                </a:lnTo>
                <a:lnTo>
                  <a:pt x="72370" y="52996"/>
                </a:lnTo>
                <a:lnTo>
                  <a:pt x="67760" y="36804"/>
                </a:lnTo>
                <a:lnTo>
                  <a:pt x="80673" y="36804"/>
                </a:lnTo>
                <a:lnTo>
                  <a:pt x="79418" y="28358"/>
                </a:lnTo>
                <a:lnTo>
                  <a:pt x="69386" y="28358"/>
                </a:lnTo>
                <a:lnTo>
                  <a:pt x="65487" y="27685"/>
                </a:lnTo>
                <a:lnTo>
                  <a:pt x="62452" y="13423"/>
                </a:lnTo>
                <a:lnTo>
                  <a:pt x="75635" y="13423"/>
                </a:lnTo>
                <a:lnTo>
                  <a:pt x="74960" y="9778"/>
                </a:lnTo>
                <a:lnTo>
                  <a:pt x="48367" y="9778"/>
                </a:lnTo>
                <a:lnTo>
                  <a:pt x="49079" y="8699"/>
                </a:lnTo>
                <a:lnTo>
                  <a:pt x="36340" y="8699"/>
                </a:lnTo>
                <a:lnTo>
                  <a:pt x="13074" y="7518"/>
                </a:lnTo>
                <a:lnTo>
                  <a:pt x="14581" y="7403"/>
                </a:lnTo>
                <a:close/>
              </a:path>
              <a:path w="127000" h="250189">
                <a:moveTo>
                  <a:pt x="124625" y="227977"/>
                </a:moveTo>
                <a:lnTo>
                  <a:pt x="107994" y="227977"/>
                </a:lnTo>
                <a:lnTo>
                  <a:pt x="114649" y="232155"/>
                </a:lnTo>
                <a:lnTo>
                  <a:pt x="122944" y="236720"/>
                </a:lnTo>
                <a:lnTo>
                  <a:pt x="126718" y="237718"/>
                </a:lnTo>
                <a:lnTo>
                  <a:pt x="126880" y="234677"/>
                </a:lnTo>
                <a:lnTo>
                  <a:pt x="124625" y="227977"/>
                </a:lnTo>
                <a:close/>
              </a:path>
              <a:path w="127000" h="250189">
                <a:moveTo>
                  <a:pt x="124885" y="215709"/>
                </a:moveTo>
                <a:lnTo>
                  <a:pt x="108578" y="223672"/>
                </a:lnTo>
                <a:lnTo>
                  <a:pt x="124504" y="223672"/>
                </a:lnTo>
                <a:lnTo>
                  <a:pt x="124885" y="215709"/>
                </a:lnTo>
                <a:close/>
              </a:path>
              <a:path w="127000" h="250189">
                <a:moveTo>
                  <a:pt x="117987" y="205600"/>
                </a:moveTo>
                <a:lnTo>
                  <a:pt x="104120" y="205600"/>
                </a:lnTo>
                <a:lnTo>
                  <a:pt x="117582" y="210718"/>
                </a:lnTo>
                <a:lnTo>
                  <a:pt x="118446" y="210692"/>
                </a:lnTo>
                <a:lnTo>
                  <a:pt x="117987" y="205600"/>
                </a:lnTo>
                <a:close/>
              </a:path>
              <a:path w="127000" h="250189">
                <a:moveTo>
                  <a:pt x="104522" y="196708"/>
                </a:moveTo>
                <a:lnTo>
                  <a:pt x="103968" y="196925"/>
                </a:lnTo>
                <a:lnTo>
                  <a:pt x="105212" y="198767"/>
                </a:lnTo>
                <a:lnTo>
                  <a:pt x="104522" y="196708"/>
                </a:lnTo>
                <a:close/>
              </a:path>
              <a:path w="127000" h="250189">
                <a:moveTo>
                  <a:pt x="113925" y="193027"/>
                </a:moveTo>
                <a:lnTo>
                  <a:pt x="104522" y="196708"/>
                </a:lnTo>
                <a:lnTo>
                  <a:pt x="105212" y="198767"/>
                </a:lnTo>
                <a:lnTo>
                  <a:pt x="117357" y="198767"/>
                </a:lnTo>
                <a:lnTo>
                  <a:pt x="116833" y="193217"/>
                </a:lnTo>
                <a:lnTo>
                  <a:pt x="113925" y="193027"/>
                </a:lnTo>
                <a:close/>
              </a:path>
              <a:path w="127000" h="250189">
                <a:moveTo>
                  <a:pt x="112579" y="178739"/>
                </a:moveTo>
                <a:lnTo>
                  <a:pt x="98494" y="178739"/>
                </a:lnTo>
                <a:lnTo>
                  <a:pt x="105886" y="182498"/>
                </a:lnTo>
                <a:lnTo>
                  <a:pt x="114801" y="186626"/>
                </a:lnTo>
                <a:lnTo>
                  <a:pt x="113201" y="180885"/>
                </a:lnTo>
                <a:lnTo>
                  <a:pt x="112579" y="178739"/>
                </a:lnTo>
                <a:close/>
              </a:path>
              <a:path w="127000" h="250189">
                <a:moveTo>
                  <a:pt x="110902" y="167601"/>
                </a:moveTo>
                <a:lnTo>
                  <a:pt x="99586" y="171881"/>
                </a:lnTo>
                <a:lnTo>
                  <a:pt x="98977" y="173634"/>
                </a:lnTo>
                <a:lnTo>
                  <a:pt x="111119" y="173634"/>
                </a:lnTo>
                <a:lnTo>
                  <a:pt x="110458" y="171284"/>
                </a:lnTo>
                <a:lnTo>
                  <a:pt x="110902" y="167601"/>
                </a:lnTo>
                <a:close/>
              </a:path>
              <a:path w="127000" h="250189">
                <a:moveTo>
                  <a:pt x="107543" y="153999"/>
                </a:moveTo>
                <a:lnTo>
                  <a:pt x="93782" y="153999"/>
                </a:lnTo>
                <a:lnTo>
                  <a:pt x="99790" y="156908"/>
                </a:lnTo>
                <a:lnTo>
                  <a:pt x="108959" y="160349"/>
                </a:lnTo>
                <a:lnTo>
                  <a:pt x="108400" y="158317"/>
                </a:lnTo>
                <a:lnTo>
                  <a:pt x="107543" y="153999"/>
                </a:lnTo>
                <a:close/>
              </a:path>
              <a:path w="127000" h="250189">
                <a:moveTo>
                  <a:pt x="104997" y="142354"/>
                </a:moveTo>
                <a:lnTo>
                  <a:pt x="96500" y="146303"/>
                </a:lnTo>
                <a:lnTo>
                  <a:pt x="95218" y="150418"/>
                </a:lnTo>
                <a:lnTo>
                  <a:pt x="106842" y="150418"/>
                </a:lnTo>
                <a:lnTo>
                  <a:pt x="105898" y="145503"/>
                </a:lnTo>
                <a:lnTo>
                  <a:pt x="104997" y="142354"/>
                </a:lnTo>
                <a:close/>
              </a:path>
              <a:path w="127000" h="250189">
                <a:moveTo>
                  <a:pt x="102468" y="128866"/>
                </a:moveTo>
                <a:lnTo>
                  <a:pt x="88398" y="128866"/>
                </a:lnTo>
                <a:lnTo>
                  <a:pt x="94976" y="132803"/>
                </a:lnTo>
                <a:lnTo>
                  <a:pt x="106762" y="138086"/>
                </a:lnTo>
                <a:lnTo>
                  <a:pt x="102468" y="128866"/>
                </a:lnTo>
                <a:close/>
              </a:path>
              <a:path w="127000" h="250189">
                <a:moveTo>
                  <a:pt x="88357" y="121832"/>
                </a:moveTo>
                <a:lnTo>
                  <a:pt x="86836" y="122338"/>
                </a:lnTo>
                <a:lnTo>
                  <a:pt x="89045" y="124294"/>
                </a:lnTo>
                <a:lnTo>
                  <a:pt x="88357" y="121832"/>
                </a:lnTo>
                <a:close/>
              </a:path>
              <a:path w="127000" h="250189">
                <a:moveTo>
                  <a:pt x="101949" y="117309"/>
                </a:moveTo>
                <a:lnTo>
                  <a:pt x="88357" y="121832"/>
                </a:lnTo>
                <a:lnTo>
                  <a:pt x="89045" y="124294"/>
                </a:lnTo>
                <a:lnTo>
                  <a:pt x="101750" y="124294"/>
                </a:lnTo>
                <a:lnTo>
                  <a:pt x="101949" y="117309"/>
                </a:lnTo>
                <a:close/>
              </a:path>
              <a:path w="127000" h="250189">
                <a:moveTo>
                  <a:pt x="97131" y="106222"/>
                </a:moveTo>
                <a:lnTo>
                  <a:pt x="83991" y="106222"/>
                </a:lnTo>
                <a:lnTo>
                  <a:pt x="87407" y="107848"/>
                </a:lnTo>
                <a:lnTo>
                  <a:pt x="96513" y="111480"/>
                </a:lnTo>
                <a:lnTo>
                  <a:pt x="98418" y="111315"/>
                </a:lnTo>
                <a:lnTo>
                  <a:pt x="97131" y="106222"/>
                </a:lnTo>
                <a:close/>
              </a:path>
              <a:path w="127000" h="250189">
                <a:moveTo>
                  <a:pt x="93757" y="93103"/>
                </a:moveTo>
                <a:lnTo>
                  <a:pt x="88525" y="96595"/>
                </a:lnTo>
                <a:lnTo>
                  <a:pt x="82556" y="101663"/>
                </a:lnTo>
                <a:lnTo>
                  <a:pt x="95975" y="101663"/>
                </a:lnTo>
                <a:lnTo>
                  <a:pt x="93757" y="93103"/>
                </a:lnTo>
                <a:close/>
              </a:path>
              <a:path w="127000" h="250189">
                <a:moveTo>
                  <a:pt x="91112" y="81622"/>
                </a:moveTo>
                <a:lnTo>
                  <a:pt x="78796" y="81622"/>
                </a:lnTo>
                <a:lnTo>
                  <a:pt x="84359" y="85216"/>
                </a:lnTo>
                <a:lnTo>
                  <a:pt x="95154" y="89534"/>
                </a:lnTo>
                <a:lnTo>
                  <a:pt x="91112" y="81622"/>
                </a:lnTo>
                <a:close/>
              </a:path>
              <a:path w="127000" h="250189">
                <a:moveTo>
                  <a:pt x="91217" y="70129"/>
                </a:moveTo>
                <a:lnTo>
                  <a:pt x="74555" y="77101"/>
                </a:lnTo>
                <a:lnTo>
                  <a:pt x="89937" y="77101"/>
                </a:lnTo>
                <a:lnTo>
                  <a:pt x="91217" y="70129"/>
                </a:lnTo>
                <a:close/>
              </a:path>
              <a:path w="127000" h="250189">
                <a:moveTo>
                  <a:pt x="85052" y="58597"/>
                </a:moveTo>
                <a:lnTo>
                  <a:pt x="70910" y="58597"/>
                </a:lnTo>
                <a:lnTo>
                  <a:pt x="86162" y="65392"/>
                </a:lnTo>
                <a:lnTo>
                  <a:pt x="85578" y="61162"/>
                </a:lnTo>
                <a:lnTo>
                  <a:pt x="85052" y="58597"/>
                </a:lnTo>
                <a:close/>
              </a:path>
              <a:path w="127000" h="250189">
                <a:moveTo>
                  <a:pt x="82454" y="47904"/>
                </a:moveTo>
                <a:lnTo>
                  <a:pt x="72624" y="51917"/>
                </a:lnTo>
                <a:lnTo>
                  <a:pt x="72370" y="52996"/>
                </a:lnTo>
                <a:lnTo>
                  <a:pt x="83921" y="52996"/>
                </a:lnTo>
                <a:lnTo>
                  <a:pt x="83521" y="50990"/>
                </a:lnTo>
                <a:lnTo>
                  <a:pt x="82454" y="47904"/>
                </a:lnTo>
                <a:close/>
              </a:path>
              <a:path w="127000" h="250189">
                <a:moveTo>
                  <a:pt x="80673" y="36804"/>
                </a:moveTo>
                <a:lnTo>
                  <a:pt x="67760" y="36804"/>
                </a:lnTo>
                <a:lnTo>
                  <a:pt x="70453" y="37007"/>
                </a:lnTo>
                <a:lnTo>
                  <a:pt x="76549" y="39636"/>
                </a:lnTo>
                <a:lnTo>
                  <a:pt x="81425" y="41808"/>
                </a:lnTo>
                <a:lnTo>
                  <a:pt x="80673" y="36804"/>
                </a:lnTo>
                <a:close/>
              </a:path>
              <a:path w="127000" h="250189">
                <a:moveTo>
                  <a:pt x="78644" y="23075"/>
                </a:moveTo>
                <a:lnTo>
                  <a:pt x="74288" y="25323"/>
                </a:lnTo>
                <a:lnTo>
                  <a:pt x="69386" y="28358"/>
                </a:lnTo>
                <a:lnTo>
                  <a:pt x="79418" y="28358"/>
                </a:lnTo>
                <a:lnTo>
                  <a:pt x="78644" y="23075"/>
                </a:lnTo>
                <a:close/>
              </a:path>
              <a:path w="127000" h="250189">
                <a:moveTo>
                  <a:pt x="75635" y="13423"/>
                </a:moveTo>
                <a:lnTo>
                  <a:pt x="62452" y="13423"/>
                </a:lnTo>
                <a:lnTo>
                  <a:pt x="66033" y="14376"/>
                </a:lnTo>
                <a:lnTo>
                  <a:pt x="72205" y="17563"/>
                </a:lnTo>
                <a:lnTo>
                  <a:pt x="76396" y="17538"/>
                </a:lnTo>
                <a:lnTo>
                  <a:pt x="75635" y="13423"/>
                </a:lnTo>
                <a:close/>
              </a:path>
              <a:path w="127000" h="250189">
                <a:moveTo>
                  <a:pt x="56889" y="8470"/>
                </a:moveTo>
                <a:lnTo>
                  <a:pt x="48367" y="9778"/>
                </a:lnTo>
                <a:lnTo>
                  <a:pt x="74960" y="9778"/>
                </a:lnTo>
                <a:lnTo>
                  <a:pt x="74927" y="9600"/>
                </a:lnTo>
                <a:lnTo>
                  <a:pt x="61905" y="9600"/>
                </a:lnTo>
                <a:lnTo>
                  <a:pt x="56889" y="8470"/>
                </a:lnTo>
                <a:close/>
              </a:path>
              <a:path w="127000" h="250189">
                <a:moveTo>
                  <a:pt x="66122" y="5765"/>
                </a:moveTo>
                <a:lnTo>
                  <a:pt x="61905" y="9600"/>
                </a:lnTo>
                <a:lnTo>
                  <a:pt x="74927" y="9600"/>
                </a:lnTo>
                <a:lnTo>
                  <a:pt x="74224" y="5803"/>
                </a:lnTo>
                <a:lnTo>
                  <a:pt x="66122" y="5765"/>
                </a:lnTo>
                <a:close/>
              </a:path>
              <a:path w="127000" h="250189">
                <a:moveTo>
                  <a:pt x="30727" y="177"/>
                </a:moveTo>
                <a:lnTo>
                  <a:pt x="29762" y="1079"/>
                </a:lnTo>
                <a:lnTo>
                  <a:pt x="36010" y="7607"/>
                </a:lnTo>
                <a:lnTo>
                  <a:pt x="36340" y="8699"/>
                </a:lnTo>
                <a:lnTo>
                  <a:pt x="49079" y="8699"/>
                </a:lnTo>
                <a:lnTo>
                  <a:pt x="51149" y="5562"/>
                </a:lnTo>
                <a:lnTo>
                  <a:pt x="53819" y="1574"/>
                </a:lnTo>
                <a:lnTo>
                  <a:pt x="51860" y="1574"/>
                </a:lnTo>
                <a:lnTo>
                  <a:pt x="30727" y="177"/>
                </a:lnTo>
                <a:close/>
              </a:path>
              <a:path w="127000" h="250189">
                <a:moveTo>
                  <a:pt x="773" y="7469"/>
                </a:moveTo>
                <a:close/>
              </a:path>
              <a:path w="127000" h="250189">
                <a:moveTo>
                  <a:pt x="797" y="0"/>
                </a:moveTo>
                <a:lnTo>
                  <a:pt x="774" y="7407"/>
                </a:lnTo>
                <a:lnTo>
                  <a:pt x="14581" y="7403"/>
                </a:lnTo>
                <a:lnTo>
                  <a:pt x="14915" y="7378"/>
                </a:lnTo>
                <a:lnTo>
                  <a:pt x="18459" y="1206"/>
                </a:lnTo>
                <a:lnTo>
                  <a:pt x="15398" y="495"/>
                </a:lnTo>
                <a:lnTo>
                  <a:pt x="797" y="0"/>
                </a:lnTo>
                <a:close/>
              </a:path>
              <a:path w="127000" h="250189">
                <a:moveTo>
                  <a:pt x="53955" y="1371"/>
                </a:moveTo>
                <a:lnTo>
                  <a:pt x="51860" y="1574"/>
                </a:lnTo>
                <a:lnTo>
                  <a:pt x="53819" y="1574"/>
                </a:lnTo>
                <a:lnTo>
                  <a:pt x="53955" y="1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809607" y="439279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3"/>
                </a:moveTo>
                <a:lnTo>
                  <a:pt x="1061" y="0"/>
                </a:lnTo>
                <a:lnTo>
                  <a:pt x="45" y="114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808862" y="4385390"/>
            <a:ext cx="127000" cy="250190"/>
          </a:xfrm>
          <a:custGeom>
            <a:avLst/>
            <a:gdLst/>
            <a:ahLst/>
            <a:cxnLst/>
            <a:rect l="l" t="t" r="r" b="b"/>
            <a:pathLst>
              <a:path w="127000" h="250189">
                <a:moveTo>
                  <a:pt x="769" y="0"/>
                </a:moveTo>
                <a:lnTo>
                  <a:pt x="6225" y="190"/>
                </a:lnTo>
                <a:lnTo>
                  <a:pt x="15369" y="495"/>
                </a:lnTo>
                <a:lnTo>
                  <a:pt x="18430" y="1206"/>
                </a:lnTo>
                <a:lnTo>
                  <a:pt x="16665" y="4279"/>
                </a:lnTo>
                <a:lnTo>
                  <a:pt x="14887" y="7378"/>
                </a:lnTo>
                <a:lnTo>
                  <a:pt x="13045" y="7518"/>
                </a:lnTo>
                <a:lnTo>
                  <a:pt x="24678" y="8115"/>
                </a:lnTo>
                <a:lnTo>
                  <a:pt x="36311" y="8699"/>
                </a:lnTo>
                <a:lnTo>
                  <a:pt x="35981" y="7607"/>
                </a:lnTo>
                <a:lnTo>
                  <a:pt x="32857" y="4330"/>
                </a:lnTo>
                <a:lnTo>
                  <a:pt x="29733" y="1079"/>
                </a:lnTo>
                <a:lnTo>
                  <a:pt x="30698" y="177"/>
                </a:lnTo>
                <a:lnTo>
                  <a:pt x="41264" y="876"/>
                </a:lnTo>
                <a:lnTo>
                  <a:pt x="51831" y="1574"/>
                </a:lnTo>
                <a:lnTo>
                  <a:pt x="53926" y="1371"/>
                </a:lnTo>
                <a:lnTo>
                  <a:pt x="51120" y="5562"/>
                </a:lnTo>
                <a:lnTo>
                  <a:pt x="48338" y="9778"/>
                </a:lnTo>
                <a:lnTo>
                  <a:pt x="56860" y="8470"/>
                </a:lnTo>
                <a:lnTo>
                  <a:pt x="61877" y="9600"/>
                </a:lnTo>
                <a:lnTo>
                  <a:pt x="66093" y="5765"/>
                </a:lnTo>
                <a:lnTo>
                  <a:pt x="74196" y="5803"/>
                </a:lnTo>
                <a:lnTo>
                  <a:pt x="75288" y="11658"/>
                </a:lnTo>
                <a:lnTo>
                  <a:pt x="76367" y="17538"/>
                </a:lnTo>
                <a:lnTo>
                  <a:pt x="72176" y="17563"/>
                </a:lnTo>
                <a:lnTo>
                  <a:pt x="66004" y="14376"/>
                </a:lnTo>
                <a:lnTo>
                  <a:pt x="62423" y="13423"/>
                </a:lnTo>
                <a:lnTo>
                  <a:pt x="63921" y="20548"/>
                </a:lnTo>
                <a:lnTo>
                  <a:pt x="65458" y="27685"/>
                </a:lnTo>
                <a:lnTo>
                  <a:pt x="69357" y="28358"/>
                </a:lnTo>
                <a:lnTo>
                  <a:pt x="74259" y="25323"/>
                </a:lnTo>
                <a:lnTo>
                  <a:pt x="78615" y="23075"/>
                </a:lnTo>
                <a:lnTo>
                  <a:pt x="79987" y="32435"/>
                </a:lnTo>
                <a:lnTo>
                  <a:pt x="81396" y="41808"/>
                </a:lnTo>
                <a:lnTo>
                  <a:pt x="76520" y="39636"/>
                </a:lnTo>
                <a:lnTo>
                  <a:pt x="73484" y="38328"/>
                </a:lnTo>
                <a:lnTo>
                  <a:pt x="70424" y="37007"/>
                </a:lnTo>
                <a:lnTo>
                  <a:pt x="67731" y="36804"/>
                </a:lnTo>
                <a:lnTo>
                  <a:pt x="70030" y="44894"/>
                </a:lnTo>
                <a:lnTo>
                  <a:pt x="72341" y="52996"/>
                </a:lnTo>
                <a:lnTo>
                  <a:pt x="72595" y="51917"/>
                </a:lnTo>
                <a:lnTo>
                  <a:pt x="77510" y="49923"/>
                </a:lnTo>
                <a:lnTo>
                  <a:pt x="82425" y="47904"/>
                </a:lnTo>
                <a:lnTo>
                  <a:pt x="83492" y="50990"/>
                </a:lnTo>
                <a:lnTo>
                  <a:pt x="84508" y="56082"/>
                </a:lnTo>
                <a:lnTo>
                  <a:pt x="85549" y="61162"/>
                </a:lnTo>
                <a:lnTo>
                  <a:pt x="86134" y="65392"/>
                </a:lnTo>
                <a:lnTo>
                  <a:pt x="78475" y="62001"/>
                </a:lnTo>
                <a:lnTo>
                  <a:pt x="70881" y="58597"/>
                </a:lnTo>
                <a:lnTo>
                  <a:pt x="75478" y="68427"/>
                </a:lnTo>
                <a:lnTo>
                  <a:pt x="74526" y="77101"/>
                </a:lnTo>
                <a:lnTo>
                  <a:pt x="82844" y="73608"/>
                </a:lnTo>
                <a:lnTo>
                  <a:pt x="91188" y="70129"/>
                </a:lnTo>
                <a:lnTo>
                  <a:pt x="89880" y="77253"/>
                </a:lnTo>
                <a:lnTo>
                  <a:pt x="90401" y="79311"/>
                </a:lnTo>
                <a:lnTo>
                  <a:pt x="90947" y="81355"/>
                </a:lnTo>
                <a:lnTo>
                  <a:pt x="95125" y="89534"/>
                </a:lnTo>
                <a:lnTo>
                  <a:pt x="84330" y="85216"/>
                </a:lnTo>
                <a:lnTo>
                  <a:pt x="78768" y="81622"/>
                </a:lnTo>
                <a:lnTo>
                  <a:pt x="80634" y="91642"/>
                </a:lnTo>
                <a:lnTo>
                  <a:pt x="82527" y="101663"/>
                </a:lnTo>
                <a:lnTo>
                  <a:pt x="88496" y="96595"/>
                </a:lnTo>
                <a:lnTo>
                  <a:pt x="93728" y="93103"/>
                </a:lnTo>
                <a:lnTo>
                  <a:pt x="96090" y="102222"/>
                </a:lnTo>
                <a:lnTo>
                  <a:pt x="98389" y="111315"/>
                </a:lnTo>
                <a:lnTo>
                  <a:pt x="96484" y="111480"/>
                </a:lnTo>
                <a:lnTo>
                  <a:pt x="87378" y="107848"/>
                </a:lnTo>
                <a:lnTo>
                  <a:pt x="83962" y="106222"/>
                </a:lnTo>
                <a:lnTo>
                  <a:pt x="86489" y="115252"/>
                </a:lnTo>
                <a:lnTo>
                  <a:pt x="89016" y="124294"/>
                </a:lnTo>
                <a:lnTo>
                  <a:pt x="86807" y="122338"/>
                </a:lnTo>
                <a:lnTo>
                  <a:pt x="94376" y="119824"/>
                </a:lnTo>
                <a:lnTo>
                  <a:pt x="101920" y="117309"/>
                </a:lnTo>
                <a:lnTo>
                  <a:pt x="101640" y="127152"/>
                </a:lnTo>
                <a:lnTo>
                  <a:pt x="106733" y="138086"/>
                </a:lnTo>
                <a:lnTo>
                  <a:pt x="94947" y="132803"/>
                </a:lnTo>
                <a:lnTo>
                  <a:pt x="88369" y="128866"/>
                </a:lnTo>
                <a:lnTo>
                  <a:pt x="91798" y="139623"/>
                </a:lnTo>
                <a:lnTo>
                  <a:pt x="95189" y="150418"/>
                </a:lnTo>
                <a:lnTo>
                  <a:pt x="96471" y="146303"/>
                </a:lnTo>
                <a:lnTo>
                  <a:pt x="100751" y="144322"/>
                </a:lnTo>
                <a:lnTo>
                  <a:pt x="104968" y="142354"/>
                </a:lnTo>
                <a:lnTo>
                  <a:pt x="105869" y="145503"/>
                </a:lnTo>
                <a:lnTo>
                  <a:pt x="107101" y="151917"/>
                </a:lnTo>
                <a:lnTo>
                  <a:pt x="108371" y="158317"/>
                </a:lnTo>
                <a:lnTo>
                  <a:pt x="108930" y="160349"/>
                </a:lnTo>
                <a:lnTo>
                  <a:pt x="99761" y="156908"/>
                </a:lnTo>
                <a:lnTo>
                  <a:pt x="93754" y="153999"/>
                </a:lnTo>
                <a:lnTo>
                  <a:pt x="96370" y="163804"/>
                </a:lnTo>
                <a:lnTo>
                  <a:pt x="98948" y="173634"/>
                </a:lnTo>
                <a:lnTo>
                  <a:pt x="99557" y="171881"/>
                </a:lnTo>
                <a:lnTo>
                  <a:pt x="105234" y="169747"/>
                </a:lnTo>
                <a:lnTo>
                  <a:pt x="110873" y="167601"/>
                </a:lnTo>
                <a:lnTo>
                  <a:pt x="110429" y="171284"/>
                </a:lnTo>
                <a:lnTo>
                  <a:pt x="111788" y="176110"/>
                </a:lnTo>
                <a:lnTo>
                  <a:pt x="113172" y="180885"/>
                </a:lnTo>
                <a:lnTo>
                  <a:pt x="114772" y="186626"/>
                </a:lnTo>
                <a:lnTo>
                  <a:pt x="105857" y="182498"/>
                </a:lnTo>
                <a:lnTo>
                  <a:pt x="98465" y="178739"/>
                </a:lnTo>
                <a:lnTo>
                  <a:pt x="101818" y="188759"/>
                </a:lnTo>
                <a:lnTo>
                  <a:pt x="118417" y="210692"/>
                </a:lnTo>
                <a:lnTo>
                  <a:pt x="117553" y="210718"/>
                </a:lnTo>
                <a:lnTo>
                  <a:pt x="110797" y="208165"/>
                </a:lnTo>
                <a:lnTo>
                  <a:pt x="104091" y="205600"/>
                </a:lnTo>
                <a:lnTo>
                  <a:pt x="105653" y="211353"/>
                </a:lnTo>
                <a:lnTo>
                  <a:pt x="107165" y="215277"/>
                </a:lnTo>
                <a:lnTo>
                  <a:pt x="108727" y="219239"/>
                </a:lnTo>
                <a:lnTo>
                  <a:pt x="108549" y="223672"/>
                </a:lnTo>
                <a:lnTo>
                  <a:pt x="116728" y="219671"/>
                </a:lnTo>
                <a:lnTo>
                  <a:pt x="124856" y="215709"/>
                </a:lnTo>
                <a:lnTo>
                  <a:pt x="124310" y="227126"/>
                </a:lnTo>
                <a:lnTo>
                  <a:pt x="126852" y="234677"/>
                </a:lnTo>
                <a:lnTo>
                  <a:pt x="126689" y="237718"/>
                </a:lnTo>
                <a:lnTo>
                  <a:pt x="122915" y="236720"/>
                </a:lnTo>
                <a:lnTo>
                  <a:pt x="114620" y="232155"/>
                </a:lnTo>
                <a:lnTo>
                  <a:pt x="107965" y="227977"/>
                </a:lnTo>
                <a:lnTo>
                  <a:pt x="111711" y="239483"/>
                </a:lnTo>
                <a:lnTo>
                  <a:pt x="120119" y="244589"/>
                </a:lnTo>
                <a:lnTo>
                  <a:pt x="117147" y="248970"/>
                </a:lnTo>
                <a:lnTo>
                  <a:pt x="110848" y="248843"/>
                </a:lnTo>
                <a:lnTo>
                  <a:pt x="104574" y="248703"/>
                </a:lnTo>
                <a:lnTo>
                  <a:pt x="99024" y="249783"/>
                </a:lnTo>
                <a:lnTo>
                  <a:pt x="103533" y="242455"/>
                </a:lnTo>
                <a:lnTo>
                  <a:pt x="107089" y="238734"/>
                </a:lnTo>
                <a:lnTo>
                  <a:pt x="88839" y="240029"/>
                </a:lnTo>
                <a:lnTo>
                  <a:pt x="80431" y="239877"/>
                </a:lnTo>
                <a:lnTo>
                  <a:pt x="78348" y="242010"/>
                </a:lnTo>
                <a:lnTo>
                  <a:pt x="84203" y="246786"/>
                </a:lnTo>
                <a:lnTo>
                  <a:pt x="88648" y="249173"/>
                </a:lnTo>
                <a:lnTo>
                  <a:pt x="71211" y="248259"/>
                </a:lnTo>
                <a:lnTo>
                  <a:pt x="61832" y="247734"/>
                </a:lnTo>
                <a:lnTo>
                  <a:pt x="58424" y="247043"/>
                </a:lnTo>
                <a:lnTo>
                  <a:pt x="58933" y="245394"/>
                </a:lnTo>
                <a:lnTo>
                  <a:pt x="61305" y="241998"/>
                </a:lnTo>
                <a:lnTo>
                  <a:pt x="62943" y="239178"/>
                </a:lnTo>
                <a:lnTo>
                  <a:pt x="49621" y="239763"/>
                </a:lnTo>
                <a:lnTo>
                  <a:pt x="36273" y="240321"/>
                </a:lnTo>
                <a:lnTo>
                  <a:pt x="36743" y="238632"/>
                </a:lnTo>
                <a:lnTo>
                  <a:pt x="42357" y="245795"/>
                </a:lnTo>
                <a:lnTo>
                  <a:pt x="43792" y="248589"/>
                </a:lnTo>
                <a:lnTo>
                  <a:pt x="29847" y="248132"/>
                </a:lnTo>
                <a:lnTo>
                  <a:pt x="15903" y="247662"/>
                </a:lnTo>
                <a:lnTo>
                  <a:pt x="14645" y="248018"/>
                </a:lnTo>
                <a:lnTo>
                  <a:pt x="20398" y="241566"/>
                </a:lnTo>
                <a:lnTo>
                  <a:pt x="22100" y="239153"/>
                </a:lnTo>
                <a:lnTo>
                  <a:pt x="8752" y="239331"/>
                </a:lnTo>
                <a:lnTo>
                  <a:pt x="0" y="239455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808833" y="462955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79">
                <a:moveTo>
                  <a:pt x="13" y="0"/>
                </a:moveTo>
                <a:lnTo>
                  <a:pt x="1453" y="1234"/>
                </a:lnTo>
                <a:lnTo>
                  <a:pt x="3968" y="4688"/>
                </a:lnTo>
                <a:lnTo>
                  <a:pt x="0" y="4305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60796" y="4612984"/>
            <a:ext cx="479425" cy="257810"/>
          </a:xfrm>
          <a:custGeom>
            <a:avLst/>
            <a:gdLst/>
            <a:ahLst/>
            <a:cxnLst/>
            <a:rect l="l" t="t" r="r" b="b"/>
            <a:pathLst>
              <a:path w="479425" h="257810">
                <a:moveTo>
                  <a:pt x="411911" y="247649"/>
                </a:moveTo>
                <a:lnTo>
                  <a:pt x="392950" y="247649"/>
                </a:lnTo>
                <a:lnTo>
                  <a:pt x="390169" y="250189"/>
                </a:lnTo>
                <a:lnTo>
                  <a:pt x="386335" y="253999"/>
                </a:lnTo>
                <a:lnTo>
                  <a:pt x="385178" y="255269"/>
                </a:lnTo>
                <a:lnTo>
                  <a:pt x="388669" y="256539"/>
                </a:lnTo>
                <a:lnTo>
                  <a:pt x="417601" y="257809"/>
                </a:lnTo>
                <a:lnTo>
                  <a:pt x="413600" y="255269"/>
                </a:lnTo>
                <a:lnTo>
                  <a:pt x="408851" y="250189"/>
                </a:lnTo>
                <a:lnTo>
                  <a:pt x="411911" y="247649"/>
                </a:lnTo>
                <a:close/>
              </a:path>
              <a:path w="479425" h="257810">
                <a:moveTo>
                  <a:pt x="446460" y="241299"/>
                </a:moveTo>
                <a:lnTo>
                  <a:pt x="49984" y="241299"/>
                </a:lnTo>
                <a:lnTo>
                  <a:pt x="60972" y="242569"/>
                </a:lnTo>
                <a:lnTo>
                  <a:pt x="142458" y="242569"/>
                </a:lnTo>
                <a:lnTo>
                  <a:pt x="152869" y="243839"/>
                </a:lnTo>
                <a:lnTo>
                  <a:pt x="271056" y="243839"/>
                </a:lnTo>
                <a:lnTo>
                  <a:pt x="285381" y="246379"/>
                </a:lnTo>
                <a:lnTo>
                  <a:pt x="364337" y="246379"/>
                </a:lnTo>
                <a:lnTo>
                  <a:pt x="364949" y="247649"/>
                </a:lnTo>
                <a:lnTo>
                  <a:pt x="438396" y="247649"/>
                </a:lnTo>
                <a:lnTo>
                  <a:pt x="439088" y="248919"/>
                </a:lnTo>
                <a:lnTo>
                  <a:pt x="436384" y="251459"/>
                </a:lnTo>
                <a:lnTo>
                  <a:pt x="428815" y="257809"/>
                </a:lnTo>
                <a:lnTo>
                  <a:pt x="448995" y="257809"/>
                </a:lnTo>
                <a:lnTo>
                  <a:pt x="453859" y="253999"/>
                </a:lnTo>
                <a:lnTo>
                  <a:pt x="446481" y="247649"/>
                </a:lnTo>
                <a:lnTo>
                  <a:pt x="446460" y="241299"/>
                </a:lnTo>
                <a:close/>
              </a:path>
              <a:path w="479425" h="257810">
                <a:moveTo>
                  <a:pt x="232829" y="253999"/>
                </a:moveTo>
                <a:lnTo>
                  <a:pt x="216573" y="253999"/>
                </a:lnTo>
                <a:lnTo>
                  <a:pt x="234480" y="256539"/>
                </a:lnTo>
                <a:lnTo>
                  <a:pt x="232829" y="253999"/>
                </a:lnTo>
                <a:close/>
              </a:path>
              <a:path w="479425" h="257810">
                <a:moveTo>
                  <a:pt x="317449" y="246379"/>
                </a:moveTo>
                <a:lnTo>
                  <a:pt x="300794" y="246379"/>
                </a:lnTo>
                <a:lnTo>
                  <a:pt x="299364" y="248919"/>
                </a:lnTo>
                <a:lnTo>
                  <a:pt x="292544" y="253999"/>
                </a:lnTo>
                <a:lnTo>
                  <a:pt x="298373" y="253999"/>
                </a:lnTo>
                <a:lnTo>
                  <a:pt x="309054" y="255269"/>
                </a:lnTo>
                <a:lnTo>
                  <a:pt x="324713" y="256539"/>
                </a:lnTo>
                <a:lnTo>
                  <a:pt x="323164" y="252729"/>
                </a:lnTo>
                <a:lnTo>
                  <a:pt x="317449" y="246379"/>
                </a:lnTo>
                <a:close/>
              </a:path>
              <a:path w="479425" h="257810">
                <a:moveTo>
                  <a:pt x="364337" y="246379"/>
                </a:moveTo>
                <a:lnTo>
                  <a:pt x="348107" y="246379"/>
                </a:lnTo>
                <a:lnTo>
                  <a:pt x="345376" y="248919"/>
                </a:lnTo>
                <a:lnTo>
                  <a:pt x="340861" y="252729"/>
                </a:lnTo>
                <a:lnTo>
                  <a:pt x="340472" y="255269"/>
                </a:lnTo>
                <a:lnTo>
                  <a:pt x="344538" y="255269"/>
                </a:lnTo>
                <a:lnTo>
                  <a:pt x="353390" y="256539"/>
                </a:lnTo>
                <a:lnTo>
                  <a:pt x="368566" y="256539"/>
                </a:lnTo>
                <a:lnTo>
                  <a:pt x="368007" y="253999"/>
                </a:lnTo>
                <a:lnTo>
                  <a:pt x="364949" y="247649"/>
                </a:lnTo>
                <a:lnTo>
                  <a:pt x="363245" y="247649"/>
                </a:lnTo>
                <a:lnTo>
                  <a:pt x="364337" y="246379"/>
                </a:lnTo>
                <a:close/>
              </a:path>
              <a:path w="479425" h="257810">
                <a:moveTo>
                  <a:pt x="271056" y="243839"/>
                </a:moveTo>
                <a:lnTo>
                  <a:pt x="160794" y="243839"/>
                </a:lnTo>
                <a:lnTo>
                  <a:pt x="164485" y="246379"/>
                </a:lnTo>
                <a:lnTo>
                  <a:pt x="162471" y="248919"/>
                </a:lnTo>
                <a:lnTo>
                  <a:pt x="159641" y="251459"/>
                </a:lnTo>
                <a:lnTo>
                  <a:pt x="161971" y="252729"/>
                </a:lnTo>
                <a:lnTo>
                  <a:pt x="171919" y="252729"/>
                </a:lnTo>
                <a:lnTo>
                  <a:pt x="177558" y="253999"/>
                </a:lnTo>
                <a:lnTo>
                  <a:pt x="189877" y="255269"/>
                </a:lnTo>
                <a:lnTo>
                  <a:pt x="182943" y="245109"/>
                </a:lnTo>
                <a:lnTo>
                  <a:pt x="272004" y="245109"/>
                </a:lnTo>
                <a:lnTo>
                  <a:pt x="271056" y="243839"/>
                </a:lnTo>
                <a:close/>
              </a:path>
              <a:path w="479425" h="257810">
                <a:moveTo>
                  <a:pt x="228473" y="245109"/>
                </a:moveTo>
                <a:lnTo>
                  <a:pt x="215112" y="245109"/>
                </a:lnTo>
                <a:lnTo>
                  <a:pt x="208889" y="247649"/>
                </a:lnTo>
                <a:lnTo>
                  <a:pt x="201780" y="252729"/>
                </a:lnTo>
                <a:lnTo>
                  <a:pt x="200210" y="253999"/>
                </a:lnTo>
                <a:lnTo>
                  <a:pt x="204901" y="255269"/>
                </a:lnTo>
                <a:lnTo>
                  <a:pt x="216573" y="253999"/>
                </a:lnTo>
                <a:lnTo>
                  <a:pt x="232829" y="253999"/>
                </a:lnTo>
                <a:lnTo>
                  <a:pt x="231178" y="251459"/>
                </a:lnTo>
                <a:lnTo>
                  <a:pt x="229014" y="246379"/>
                </a:lnTo>
                <a:lnTo>
                  <a:pt x="226021" y="246379"/>
                </a:lnTo>
                <a:lnTo>
                  <a:pt x="228473" y="245109"/>
                </a:lnTo>
                <a:close/>
              </a:path>
              <a:path w="479425" h="257810">
                <a:moveTo>
                  <a:pt x="272004" y="245109"/>
                </a:moveTo>
                <a:lnTo>
                  <a:pt x="228473" y="245109"/>
                </a:lnTo>
                <a:lnTo>
                  <a:pt x="229014" y="246379"/>
                </a:lnTo>
                <a:lnTo>
                  <a:pt x="258897" y="246379"/>
                </a:lnTo>
                <a:lnTo>
                  <a:pt x="258049" y="247649"/>
                </a:lnTo>
                <a:lnTo>
                  <a:pt x="252818" y="250189"/>
                </a:lnTo>
                <a:lnTo>
                  <a:pt x="250652" y="252729"/>
                </a:lnTo>
                <a:lnTo>
                  <a:pt x="254169" y="253999"/>
                </a:lnTo>
                <a:lnTo>
                  <a:pt x="259903" y="255269"/>
                </a:lnTo>
                <a:lnTo>
                  <a:pt x="264388" y="253999"/>
                </a:lnTo>
                <a:lnTo>
                  <a:pt x="277411" y="253999"/>
                </a:lnTo>
                <a:lnTo>
                  <a:pt x="276745" y="251459"/>
                </a:lnTo>
                <a:lnTo>
                  <a:pt x="272004" y="245109"/>
                </a:lnTo>
                <a:close/>
              </a:path>
              <a:path w="479425" h="257810">
                <a:moveTo>
                  <a:pt x="277411" y="253999"/>
                </a:moveTo>
                <a:lnTo>
                  <a:pt x="264388" y="253999"/>
                </a:lnTo>
                <a:lnTo>
                  <a:pt x="274062" y="255269"/>
                </a:lnTo>
                <a:lnTo>
                  <a:pt x="277743" y="255269"/>
                </a:lnTo>
                <a:lnTo>
                  <a:pt x="277411" y="253999"/>
                </a:lnTo>
                <a:close/>
              </a:path>
              <a:path w="479425" h="257810">
                <a:moveTo>
                  <a:pt x="137726" y="242569"/>
                </a:moveTo>
                <a:lnTo>
                  <a:pt x="118196" y="242569"/>
                </a:lnTo>
                <a:lnTo>
                  <a:pt x="123232" y="243839"/>
                </a:lnTo>
                <a:lnTo>
                  <a:pt x="122618" y="245109"/>
                </a:lnTo>
                <a:lnTo>
                  <a:pt x="117373" y="247649"/>
                </a:lnTo>
                <a:lnTo>
                  <a:pt x="111320" y="251459"/>
                </a:lnTo>
                <a:lnTo>
                  <a:pt x="110432" y="252729"/>
                </a:lnTo>
                <a:lnTo>
                  <a:pt x="128219" y="252729"/>
                </a:lnTo>
                <a:lnTo>
                  <a:pt x="145542" y="253999"/>
                </a:lnTo>
                <a:lnTo>
                  <a:pt x="140766" y="248919"/>
                </a:lnTo>
                <a:lnTo>
                  <a:pt x="137541" y="245109"/>
                </a:lnTo>
                <a:lnTo>
                  <a:pt x="137726" y="242569"/>
                </a:lnTo>
                <a:close/>
              </a:path>
              <a:path w="479425" h="257810">
                <a:moveTo>
                  <a:pt x="446455" y="240029"/>
                </a:moveTo>
                <a:lnTo>
                  <a:pt x="34277" y="240029"/>
                </a:lnTo>
                <a:lnTo>
                  <a:pt x="27711" y="245109"/>
                </a:lnTo>
                <a:lnTo>
                  <a:pt x="23504" y="248919"/>
                </a:lnTo>
                <a:lnTo>
                  <a:pt x="23271" y="250189"/>
                </a:lnTo>
                <a:lnTo>
                  <a:pt x="27502" y="250189"/>
                </a:lnTo>
                <a:lnTo>
                  <a:pt x="36690" y="251459"/>
                </a:lnTo>
                <a:lnTo>
                  <a:pt x="52476" y="252729"/>
                </a:lnTo>
                <a:lnTo>
                  <a:pt x="50825" y="248919"/>
                </a:lnTo>
                <a:lnTo>
                  <a:pt x="45861" y="243839"/>
                </a:lnTo>
                <a:lnTo>
                  <a:pt x="45264" y="241299"/>
                </a:lnTo>
                <a:lnTo>
                  <a:pt x="446460" y="241299"/>
                </a:lnTo>
                <a:lnTo>
                  <a:pt x="446455" y="240029"/>
                </a:lnTo>
                <a:close/>
              </a:path>
              <a:path w="479425" h="257810">
                <a:moveTo>
                  <a:pt x="90012" y="242569"/>
                </a:moveTo>
                <a:lnTo>
                  <a:pt x="76577" y="242569"/>
                </a:lnTo>
                <a:lnTo>
                  <a:pt x="76485" y="243839"/>
                </a:lnTo>
                <a:lnTo>
                  <a:pt x="72580" y="246379"/>
                </a:lnTo>
                <a:lnTo>
                  <a:pt x="70954" y="246379"/>
                </a:lnTo>
                <a:lnTo>
                  <a:pt x="68938" y="248919"/>
                </a:lnTo>
                <a:lnTo>
                  <a:pt x="70823" y="250189"/>
                </a:lnTo>
                <a:lnTo>
                  <a:pt x="80899" y="251459"/>
                </a:lnTo>
                <a:lnTo>
                  <a:pt x="92825" y="252729"/>
                </a:lnTo>
                <a:lnTo>
                  <a:pt x="98396" y="252729"/>
                </a:lnTo>
                <a:lnTo>
                  <a:pt x="99047" y="251459"/>
                </a:lnTo>
                <a:lnTo>
                  <a:pt x="96215" y="248919"/>
                </a:lnTo>
                <a:lnTo>
                  <a:pt x="90760" y="245109"/>
                </a:lnTo>
                <a:lnTo>
                  <a:pt x="90012" y="242569"/>
                </a:lnTo>
                <a:close/>
              </a:path>
              <a:path w="479425" h="257810">
                <a:moveTo>
                  <a:pt x="432871" y="247649"/>
                </a:moveTo>
                <a:lnTo>
                  <a:pt x="411911" y="247649"/>
                </a:lnTo>
                <a:lnTo>
                  <a:pt x="421081" y="248919"/>
                </a:lnTo>
                <a:lnTo>
                  <a:pt x="432871" y="247649"/>
                </a:lnTo>
                <a:close/>
              </a:path>
              <a:path w="479425" h="257810">
                <a:moveTo>
                  <a:pt x="348107" y="246379"/>
                </a:moveTo>
                <a:lnTo>
                  <a:pt x="317449" y="246379"/>
                </a:lnTo>
                <a:lnTo>
                  <a:pt x="318617" y="247649"/>
                </a:lnTo>
                <a:lnTo>
                  <a:pt x="348107" y="246379"/>
                </a:lnTo>
                <a:close/>
              </a:path>
              <a:path w="479425" h="257810">
                <a:moveTo>
                  <a:pt x="364337" y="246379"/>
                </a:moveTo>
                <a:lnTo>
                  <a:pt x="363245" y="247649"/>
                </a:lnTo>
                <a:lnTo>
                  <a:pt x="364949" y="247649"/>
                </a:lnTo>
                <a:lnTo>
                  <a:pt x="364337" y="246379"/>
                </a:lnTo>
                <a:close/>
              </a:path>
              <a:path w="479425" h="257810">
                <a:moveTo>
                  <a:pt x="203" y="232409"/>
                </a:moveTo>
                <a:lnTo>
                  <a:pt x="3225" y="240029"/>
                </a:lnTo>
                <a:lnTo>
                  <a:pt x="0" y="243839"/>
                </a:lnTo>
                <a:lnTo>
                  <a:pt x="7175" y="246379"/>
                </a:lnTo>
                <a:lnTo>
                  <a:pt x="16979" y="241299"/>
                </a:lnTo>
                <a:lnTo>
                  <a:pt x="34277" y="240029"/>
                </a:lnTo>
                <a:lnTo>
                  <a:pt x="446455" y="240029"/>
                </a:lnTo>
                <a:lnTo>
                  <a:pt x="446451" y="238759"/>
                </a:lnTo>
                <a:lnTo>
                  <a:pt x="18834" y="238759"/>
                </a:lnTo>
                <a:lnTo>
                  <a:pt x="14579" y="234949"/>
                </a:lnTo>
                <a:lnTo>
                  <a:pt x="203" y="232409"/>
                </a:lnTo>
                <a:close/>
              </a:path>
              <a:path w="479425" h="257810">
                <a:moveTo>
                  <a:pt x="228473" y="245109"/>
                </a:moveTo>
                <a:lnTo>
                  <a:pt x="226021" y="246379"/>
                </a:lnTo>
                <a:lnTo>
                  <a:pt x="229014" y="246379"/>
                </a:lnTo>
                <a:lnTo>
                  <a:pt x="228473" y="245109"/>
                </a:lnTo>
                <a:close/>
              </a:path>
              <a:path w="479425" h="257810">
                <a:moveTo>
                  <a:pt x="464743" y="236219"/>
                </a:moveTo>
                <a:lnTo>
                  <a:pt x="446443" y="236219"/>
                </a:lnTo>
                <a:lnTo>
                  <a:pt x="452259" y="241299"/>
                </a:lnTo>
                <a:lnTo>
                  <a:pt x="459734" y="245109"/>
                </a:lnTo>
                <a:lnTo>
                  <a:pt x="463526" y="246379"/>
                </a:lnTo>
                <a:lnTo>
                  <a:pt x="464805" y="243839"/>
                </a:lnTo>
                <a:lnTo>
                  <a:pt x="464743" y="236219"/>
                </a:lnTo>
                <a:close/>
              </a:path>
              <a:path w="479425" h="257810">
                <a:moveTo>
                  <a:pt x="118196" y="242569"/>
                </a:moveTo>
                <a:lnTo>
                  <a:pt x="94934" y="242569"/>
                </a:lnTo>
                <a:lnTo>
                  <a:pt x="106489" y="243839"/>
                </a:lnTo>
                <a:lnTo>
                  <a:pt x="118196" y="242569"/>
                </a:lnTo>
                <a:close/>
              </a:path>
              <a:path w="479425" h="257810">
                <a:moveTo>
                  <a:pt x="449834" y="219709"/>
                </a:moveTo>
                <a:lnTo>
                  <a:pt x="25687" y="219709"/>
                </a:lnTo>
                <a:lnTo>
                  <a:pt x="24840" y="222249"/>
                </a:lnTo>
                <a:lnTo>
                  <a:pt x="20447" y="228599"/>
                </a:lnTo>
                <a:lnTo>
                  <a:pt x="18834" y="238759"/>
                </a:lnTo>
                <a:lnTo>
                  <a:pt x="446451" y="238759"/>
                </a:lnTo>
                <a:lnTo>
                  <a:pt x="446443" y="236219"/>
                </a:lnTo>
                <a:lnTo>
                  <a:pt x="464743" y="236219"/>
                </a:lnTo>
                <a:lnTo>
                  <a:pt x="466305" y="232409"/>
                </a:lnTo>
                <a:lnTo>
                  <a:pt x="448614" y="232409"/>
                </a:lnTo>
                <a:lnTo>
                  <a:pt x="450405" y="227329"/>
                </a:lnTo>
                <a:lnTo>
                  <a:pt x="449834" y="219709"/>
                </a:lnTo>
                <a:close/>
              </a:path>
              <a:path w="479425" h="257810">
                <a:moveTo>
                  <a:pt x="469430" y="224789"/>
                </a:moveTo>
                <a:lnTo>
                  <a:pt x="448614" y="232409"/>
                </a:lnTo>
                <a:lnTo>
                  <a:pt x="466305" y="232409"/>
                </a:lnTo>
                <a:lnTo>
                  <a:pt x="469430" y="224789"/>
                </a:lnTo>
                <a:close/>
              </a:path>
              <a:path w="479425" h="257810">
                <a:moveTo>
                  <a:pt x="13055" y="204469"/>
                </a:moveTo>
                <a:lnTo>
                  <a:pt x="10248" y="214629"/>
                </a:lnTo>
                <a:lnTo>
                  <a:pt x="4127" y="224789"/>
                </a:lnTo>
                <a:lnTo>
                  <a:pt x="14516" y="222249"/>
                </a:lnTo>
                <a:lnTo>
                  <a:pt x="22431" y="219709"/>
                </a:lnTo>
                <a:lnTo>
                  <a:pt x="449834" y="219709"/>
                </a:lnTo>
                <a:lnTo>
                  <a:pt x="450151" y="213359"/>
                </a:lnTo>
                <a:lnTo>
                  <a:pt x="27660" y="213359"/>
                </a:lnTo>
                <a:lnTo>
                  <a:pt x="21183" y="209549"/>
                </a:lnTo>
                <a:lnTo>
                  <a:pt x="13055" y="204469"/>
                </a:lnTo>
                <a:close/>
              </a:path>
              <a:path w="479425" h="257810">
                <a:moveTo>
                  <a:pt x="453694" y="191769"/>
                </a:moveTo>
                <a:lnTo>
                  <a:pt x="36639" y="191769"/>
                </a:lnTo>
                <a:lnTo>
                  <a:pt x="29984" y="203199"/>
                </a:lnTo>
                <a:lnTo>
                  <a:pt x="27660" y="213359"/>
                </a:lnTo>
                <a:lnTo>
                  <a:pt x="450151" y="213359"/>
                </a:lnTo>
                <a:lnTo>
                  <a:pt x="463156" y="219709"/>
                </a:lnTo>
                <a:lnTo>
                  <a:pt x="464121" y="218439"/>
                </a:lnTo>
                <a:lnTo>
                  <a:pt x="467225" y="207009"/>
                </a:lnTo>
                <a:lnTo>
                  <a:pt x="453847" y="207009"/>
                </a:lnTo>
                <a:lnTo>
                  <a:pt x="453148" y="204469"/>
                </a:lnTo>
                <a:lnTo>
                  <a:pt x="453819" y="204262"/>
                </a:lnTo>
                <a:lnTo>
                  <a:pt x="453694" y="191769"/>
                </a:lnTo>
                <a:close/>
              </a:path>
              <a:path w="479425" h="257810">
                <a:moveTo>
                  <a:pt x="453819" y="204262"/>
                </a:moveTo>
                <a:lnTo>
                  <a:pt x="453148" y="204469"/>
                </a:lnTo>
                <a:lnTo>
                  <a:pt x="453847" y="207009"/>
                </a:lnTo>
                <a:lnTo>
                  <a:pt x="453819" y="204262"/>
                </a:lnTo>
                <a:close/>
              </a:path>
              <a:path w="479425" h="257810">
                <a:moveTo>
                  <a:pt x="465455" y="200659"/>
                </a:moveTo>
                <a:lnTo>
                  <a:pt x="453819" y="204262"/>
                </a:lnTo>
                <a:lnTo>
                  <a:pt x="453847" y="207009"/>
                </a:lnTo>
                <a:lnTo>
                  <a:pt x="467225" y="207009"/>
                </a:lnTo>
                <a:lnTo>
                  <a:pt x="468604" y="201929"/>
                </a:lnTo>
                <a:lnTo>
                  <a:pt x="465455" y="200659"/>
                </a:lnTo>
                <a:close/>
              </a:path>
              <a:path w="479425" h="257810">
                <a:moveTo>
                  <a:pt x="22439" y="179069"/>
                </a:moveTo>
                <a:lnTo>
                  <a:pt x="20707" y="181609"/>
                </a:lnTo>
                <a:lnTo>
                  <a:pt x="19697" y="189229"/>
                </a:lnTo>
                <a:lnTo>
                  <a:pt x="18663" y="190499"/>
                </a:lnTo>
                <a:lnTo>
                  <a:pt x="17319" y="194309"/>
                </a:lnTo>
                <a:lnTo>
                  <a:pt x="18304" y="198119"/>
                </a:lnTo>
                <a:lnTo>
                  <a:pt x="24257" y="196849"/>
                </a:lnTo>
                <a:lnTo>
                  <a:pt x="36639" y="191769"/>
                </a:lnTo>
                <a:lnTo>
                  <a:pt x="453694" y="191769"/>
                </a:lnTo>
                <a:lnTo>
                  <a:pt x="453644" y="186689"/>
                </a:lnTo>
                <a:lnTo>
                  <a:pt x="469141" y="186689"/>
                </a:lnTo>
                <a:lnTo>
                  <a:pt x="469193" y="185419"/>
                </a:lnTo>
                <a:lnTo>
                  <a:pt x="33096" y="185419"/>
                </a:lnTo>
                <a:lnTo>
                  <a:pt x="26150" y="180339"/>
                </a:lnTo>
                <a:lnTo>
                  <a:pt x="22439" y="179069"/>
                </a:lnTo>
                <a:close/>
              </a:path>
              <a:path w="479425" h="257810">
                <a:moveTo>
                  <a:pt x="469141" y="186689"/>
                </a:moveTo>
                <a:lnTo>
                  <a:pt x="453644" y="186689"/>
                </a:lnTo>
                <a:lnTo>
                  <a:pt x="460400" y="190499"/>
                </a:lnTo>
                <a:lnTo>
                  <a:pt x="468757" y="194309"/>
                </a:lnTo>
                <a:lnTo>
                  <a:pt x="469036" y="189229"/>
                </a:lnTo>
                <a:lnTo>
                  <a:pt x="469141" y="186689"/>
                </a:lnTo>
                <a:close/>
              </a:path>
              <a:path w="479425" h="257810">
                <a:moveTo>
                  <a:pt x="456769" y="168909"/>
                </a:moveTo>
                <a:lnTo>
                  <a:pt x="42443" y="168909"/>
                </a:lnTo>
                <a:lnTo>
                  <a:pt x="40982" y="171449"/>
                </a:lnTo>
                <a:lnTo>
                  <a:pt x="35839" y="185419"/>
                </a:lnTo>
                <a:lnTo>
                  <a:pt x="469193" y="185419"/>
                </a:lnTo>
                <a:lnTo>
                  <a:pt x="469350" y="181609"/>
                </a:lnTo>
                <a:lnTo>
                  <a:pt x="455968" y="181609"/>
                </a:lnTo>
                <a:lnTo>
                  <a:pt x="456769" y="168909"/>
                </a:lnTo>
                <a:close/>
              </a:path>
              <a:path w="479425" h="257810">
                <a:moveTo>
                  <a:pt x="471258" y="175259"/>
                </a:moveTo>
                <a:lnTo>
                  <a:pt x="457276" y="179069"/>
                </a:lnTo>
                <a:lnTo>
                  <a:pt x="455968" y="181609"/>
                </a:lnTo>
                <a:lnTo>
                  <a:pt x="469350" y="181609"/>
                </a:lnTo>
                <a:lnTo>
                  <a:pt x="469455" y="179069"/>
                </a:lnTo>
                <a:lnTo>
                  <a:pt x="471258" y="175259"/>
                </a:lnTo>
                <a:close/>
              </a:path>
              <a:path w="479425" h="257810">
                <a:moveTo>
                  <a:pt x="30187" y="152399"/>
                </a:moveTo>
                <a:lnTo>
                  <a:pt x="28422" y="165099"/>
                </a:lnTo>
                <a:lnTo>
                  <a:pt x="22885" y="175259"/>
                </a:lnTo>
                <a:lnTo>
                  <a:pt x="31673" y="172719"/>
                </a:lnTo>
                <a:lnTo>
                  <a:pt x="42443" y="168909"/>
                </a:lnTo>
                <a:lnTo>
                  <a:pt x="456769" y="168909"/>
                </a:lnTo>
                <a:lnTo>
                  <a:pt x="457170" y="162559"/>
                </a:lnTo>
                <a:lnTo>
                  <a:pt x="44716" y="162559"/>
                </a:lnTo>
                <a:lnTo>
                  <a:pt x="41478" y="158749"/>
                </a:lnTo>
                <a:lnTo>
                  <a:pt x="30187" y="152399"/>
                </a:lnTo>
                <a:close/>
              </a:path>
              <a:path w="479425" h="257810">
                <a:moveTo>
                  <a:pt x="472490" y="161289"/>
                </a:moveTo>
                <a:lnTo>
                  <a:pt x="457250" y="161289"/>
                </a:lnTo>
                <a:lnTo>
                  <a:pt x="462826" y="163829"/>
                </a:lnTo>
                <a:lnTo>
                  <a:pt x="471716" y="167639"/>
                </a:lnTo>
                <a:lnTo>
                  <a:pt x="471830" y="166369"/>
                </a:lnTo>
                <a:lnTo>
                  <a:pt x="472490" y="161289"/>
                </a:lnTo>
                <a:close/>
              </a:path>
              <a:path w="479425" h="257810">
                <a:moveTo>
                  <a:pt x="460260" y="143509"/>
                </a:moveTo>
                <a:lnTo>
                  <a:pt x="50749" y="143509"/>
                </a:lnTo>
                <a:lnTo>
                  <a:pt x="50787" y="144779"/>
                </a:lnTo>
                <a:lnTo>
                  <a:pt x="44716" y="162559"/>
                </a:lnTo>
                <a:lnTo>
                  <a:pt x="457170" y="162559"/>
                </a:lnTo>
                <a:lnTo>
                  <a:pt x="457250" y="161289"/>
                </a:lnTo>
                <a:lnTo>
                  <a:pt x="472490" y="161289"/>
                </a:lnTo>
                <a:lnTo>
                  <a:pt x="472986" y="157479"/>
                </a:lnTo>
                <a:lnTo>
                  <a:pt x="460121" y="157479"/>
                </a:lnTo>
                <a:lnTo>
                  <a:pt x="460260" y="143509"/>
                </a:lnTo>
                <a:close/>
              </a:path>
              <a:path w="479425" h="257810">
                <a:moveTo>
                  <a:pt x="473798" y="149859"/>
                </a:moveTo>
                <a:lnTo>
                  <a:pt x="463003" y="153669"/>
                </a:lnTo>
                <a:lnTo>
                  <a:pt x="460121" y="157479"/>
                </a:lnTo>
                <a:lnTo>
                  <a:pt x="472986" y="157479"/>
                </a:lnTo>
                <a:lnTo>
                  <a:pt x="473646" y="152399"/>
                </a:lnTo>
                <a:lnTo>
                  <a:pt x="473798" y="149859"/>
                </a:lnTo>
                <a:close/>
              </a:path>
              <a:path w="479425" h="257810">
                <a:moveTo>
                  <a:pt x="42583" y="128269"/>
                </a:moveTo>
                <a:lnTo>
                  <a:pt x="37617" y="139699"/>
                </a:lnTo>
                <a:lnTo>
                  <a:pt x="32588" y="151129"/>
                </a:lnTo>
                <a:lnTo>
                  <a:pt x="40487" y="147319"/>
                </a:lnTo>
                <a:lnTo>
                  <a:pt x="50749" y="143509"/>
                </a:lnTo>
                <a:lnTo>
                  <a:pt x="460260" y="143509"/>
                </a:lnTo>
                <a:lnTo>
                  <a:pt x="460336" y="135889"/>
                </a:lnTo>
                <a:lnTo>
                  <a:pt x="475761" y="135889"/>
                </a:lnTo>
                <a:lnTo>
                  <a:pt x="475576" y="134619"/>
                </a:lnTo>
                <a:lnTo>
                  <a:pt x="53822" y="134619"/>
                </a:lnTo>
                <a:lnTo>
                  <a:pt x="45275" y="133349"/>
                </a:lnTo>
                <a:lnTo>
                  <a:pt x="42583" y="128269"/>
                </a:lnTo>
                <a:close/>
              </a:path>
              <a:path w="479425" h="257810">
                <a:moveTo>
                  <a:pt x="475761" y="135889"/>
                </a:moveTo>
                <a:lnTo>
                  <a:pt x="460336" y="135889"/>
                </a:lnTo>
                <a:lnTo>
                  <a:pt x="466115" y="139699"/>
                </a:lnTo>
                <a:lnTo>
                  <a:pt x="477240" y="146049"/>
                </a:lnTo>
                <a:lnTo>
                  <a:pt x="475761" y="135889"/>
                </a:lnTo>
                <a:close/>
              </a:path>
              <a:path w="479425" h="257810">
                <a:moveTo>
                  <a:pt x="463208" y="119379"/>
                </a:moveTo>
                <a:lnTo>
                  <a:pt x="58762" y="119379"/>
                </a:lnTo>
                <a:lnTo>
                  <a:pt x="58547" y="120649"/>
                </a:lnTo>
                <a:lnTo>
                  <a:pt x="54800" y="133349"/>
                </a:lnTo>
                <a:lnTo>
                  <a:pt x="53822" y="134619"/>
                </a:lnTo>
                <a:lnTo>
                  <a:pt x="475576" y="134619"/>
                </a:lnTo>
                <a:lnTo>
                  <a:pt x="477005" y="130809"/>
                </a:lnTo>
                <a:lnTo>
                  <a:pt x="462635" y="130809"/>
                </a:lnTo>
                <a:lnTo>
                  <a:pt x="460895" y="129539"/>
                </a:lnTo>
                <a:lnTo>
                  <a:pt x="462726" y="129036"/>
                </a:lnTo>
                <a:lnTo>
                  <a:pt x="463208" y="119379"/>
                </a:lnTo>
                <a:close/>
              </a:path>
              <a:path w="479425" h="257810">
                <a:moveTo>
                  <a:pt x="462726" y="129036"/>
                </a:moveTo>
                <a:lnTo>
                  <a:pt x="460895" y="129539"/>
                </a:lnTo>
                <a:lnTo>
                  <a:pt x="462635" y="130809"/>
                </a:lnTo>
                <a:lnTo>
                  <a:pt x="462726" y="129036"/>
                </a:lnTo>
                <a:close/>
              </a:path>
              <a:path w="479425" h="257810">
                <a:moveTo>
                  <a:pt x="479386" y="124459"/>
                </a:moveTo>
                <a:lnTo>
                  <a:pt x="462726" y="129036"/>
                </a:lnTo>
                <a:lnTo>
                  <a:pt x="462635" y="130809"/>
                </a:lnTo>
                <a:lnTo>
                  <a:pt x="477005" y="130809"/>
                </a:lnTo>
                <a:lnTo>
                  <a:pt x="479386" y="124459"/>
                </a:lnTo>
                <a:close/>
              </a:path>
              <a:path w="479425" h="257810">
                <a:moveTo>
                  <a:pt x="52438" y="104139"/>
                </a:moveTo>
                <a:lnTo>
                  <a:pt x="41109" y="126999"/>
                </a:lnTo>
                <a:lnTo>
                  <a:pt x="50165" y="123189"/>
                </a:lnTo>
                <a:lnTo>
                  <a:pt x="58762" y="119379"/>
                </a:lnTo>
                <a:lnTo>
                  <a:pt x="463208" y="119379"/>
                </a:lnTo>
                <a:lnTo>
                  <a:pt x="463499" y="113029"/>
                </a:lnTo>
                <a:lnTo>
                  <a:pt x="61468" y="113029"/>
                </a:lnTo>
                <a:lnTo>
                  <a:pt x="54762" y="107949"/>
                </a:lnTo>
                <a:lnTo>
                  <a:pt x="52438" y="104139"/>
                </a:lnTo>
                <a:close/>
              </a:path>
              <a:path w="479425" h="257810">
                <a:moveTo>
                  <a:pt x="202026" y="93979"/>
                </a:moveTo>
                <a:lnTo>
                  <a:pt x="68021" y="93979"/>
                </a:lnTo>
                <a:lnTo>
                  <a:pt x="65951" y="97789"/>
                </a:lnTo>
                <a:lnTo>
                  <a:pt x="65087" y="102869"/>
                </a:lnTo>
                <a:lnTo>
                  <a:pt x="64185" y="107949"/>
                </a:lnTo>
                <a:lnTo>
                  <a:pt x="61468" y="113029"/>
                </a:lnTo>
                <a:lnTo>
                  <a:pt x="463499" y="113029"/>
                </a:lnTo>
                <a:lnTo>
                  <a:pt x="466674" y="114299"/>
                </a:lnTo>
                <a:lnTo>
                  <a:pt x="475437" y="118109"/>
                </a:lnTo>
                <a:lnTo>
                  <a:pt x="477634" y="118109"/>
                </a:lnTo>
                <a:lnTo>
                  <a:pt x="478096" y="111759"/>
                </a:lnTo>
                <a:lnTo>
                  <a:pt x="201787" y="111759"/>
                </a:lnTo>
                <a:lnTo>
                  <a:pt x="202026" y="93979"/>
                </a:lnTo>
                <a:close/>
              </a:path>
              <a:path w="479425" h="257810">
                <a:moveTo>
                  <a:pt x="60096" y="81279"/>
                </a:moveTo>
                <a:lnTo>
                  <a:pt x="58394" y="82549"/>
                </a:lnTo>
                <a:lnTo>
                  <a:pt x="51396" y="100329"/>
                </a:lnTo>
                <a:lnTo>
                  <a:pt x="57899" y="97789"/>
                </a:lnTo>
                <a:lnTo>
                  <a:pt x="68021" y="93979"/>
                </a:lnTo>
                <a:lnTo>
                  <a:pt x="202026" y="93979"/>
                </a:lnTo>
                <a:lnTo>
                  <a:pt x="202112" y="87629"/>
                </a:lnTo>
                <a:lnTo>
                  <a:pt x="71602" y="87629"/>
                </a:lnTo>
                <a:lnTo>
                  <a:pt x="66763" y="86359"/>
                </a:lnTo>
                <a:lnTo>
                  <a:pt x="60096" y="81279"/>
                </a:lnTo>
                <a:close/>
              </a:path>
              <a:path w="479425" h="257810">
                <a:moveTo>
                  <a:pt x="202351" y="69849"/>
                </a:moveTo>
                <a:lnTo>
                  <a:pt x="77387" y="69849"/>
                </a:lnTo>
                <a:lnTo>
                  <a:pt x="77086" y="72389"/>
                </a:lnTo>
                <a:lnTo>
                  <a:pt x="73634" y="78739"/>
                </a:lnTo>
                <a:lnTo>
                  <a:pt x="71602" y="87629"/>
                </a:lnTo>
                <a:lnTo>
                  <a:pt x="202112" y="87629"/>
                </a:lnTo>
                <a:lnTo>
                  <a:pt x="202351" y="69849"/>
                </a:lnTo>
                <a:close/>
              </a:path>
              <a:path w="479425" h="257810">
                <a:moveTo>
                  <a:pt x="68757" y="57149"/>
                </a:moveTo>
                <a:lnTo>
                  <a:pt x="58915" y="74929"/>
                </a:lnTo>
                <a:lnTo>
                  <a:pt x="65481" y="74929"/>
                </a:lnTo>
                <a:lnTo>
                  <a:pt x="73773" y="71119"/>
                </a:lnTo>
                <a:lnTo>
                  <a:pt x="77387" y="69849"/>
                </a:lnTo>
                <a:lnTo>
                  <a:pt x="202351" y="69849"/>
                </a:lnTo>
                <a:lnTo>
                  <a:pt x="202419" y="64769"/>
                </a:lnTo>
                <a:lnTo>
                  <a:pt x="81457" y="64769"/>
                </a:lnTo>
                <a:lnTo>
                  <a:pt x="69659" y="59689"/>
                </a:lnTo>
                <a:lnTo>
                  <a:pt x="68757" y="57149"/>
                </a:lnTo>
                <a:close/>
              </a:path>
              <a:path w="479425" h="257810">
                <a:moveTo>
                  <a:pt x="202658" y="46989"/>
                </a:moveTo>
                <a:lnTo>
                  <a:pt x="79997" y="46989"/>
                </a:lnTo>
                <a:lnTo>
                  <a:pt x="83083" y="48259"/>
                </a:lnTo>
                <a:lnTo>
                  <a:pt x="80022" y="58419"/>
                </a:lnTo>
                <a:lnTo>
                  <a:pt x="81457" y="64769"/>
                </a:lnTo>
                <a:lnTo>
                  <a:pt x="202419" y="64769"/>
                </a:lnTo>
                <a:lnTo>
                  <a:pt x="202658" y="46989"/>
                </a:lnTo>
                <a:close/>
              </a:path>
              <a:path w="479425" h="257810">
                <a:moveTo>
                  <a:pt x="71729" y="31749"/>
                </a:moveTo>
                <a:lnTo>
                  <a:pt x="72034" y="41909"/>
                </a:lnTo>
                <a:lnTo>
                  <a:pt x="65341" y="54609"/>
                </a:lnTo>
                <a:lnTo>
                  <a:pt x="72758" y="50799"/>
                </a:lnTo>
                <a:lnTo>
                  <a:pt x="79997" y="46989"/>
                </a:lnTo>
                <a:lnTo>
                  <a:pt x="202658" y="46989"/>
                </a:lnTo>
                <a:lnTo>
                  <a:pt x="202778" y="38099"/>
                </a:lnTo>
                <a:lnTo>
                  <a:pt x="84467" y="38099"/>
                </a:lnTo>
                <a:lnTo>
                  <a:pt x="71729" y="31749"/>
                </a:lnTo>
                <a:close/>
              </a:path>
              <a:path w="479425" h="257810">
                <a:moveTo>
                  <a:pt x="202983" y="22859"/>
                </a:moveTo>
                <a:lnTo>
                  <a:pt x="91516" y="22859"/>
                </a:lnTo>
                <a:lnTo>
                  <a:pt x="90512" y="24129"/>
                </a:lnTo>
                <a:lnTo>
                  <a:pt x="87566" y="36829"/>
                </a:lnTo>
                <a:lnTo>
                  <a:pt x="84467" y="38099"/>
                </a:lnTo>
                <a:lnTo>
                  <a:pt x="202778" y="38099"/>
                </a:lnTo>
                <a:lnTo>
                  <a:pt x="202983" y="22859"/>
                </a:lnTo>
                <a:close/>
              </a:path>
              <a:path w="479425" h="257810">
                <a:moveTo>
                  <a:pt x="83163" y="11512"/>
                </a:moveTo>
                <a:lnTo>
                  <a:pt x="80213" y="19049"/>
                </a:lnTo>
                <a:lnTo>
                  <a:pt x="76809" y="27939"/>
                </a:lnTo>
                <a:lnTo>
                  <a:pt x="81483" y="26669"/>
                </a:lnTo>
                <a:lnTo>
                  <a:pt x="91516" y="22859"/>
                </a:lnTo>
                <a:lnTo>
                  <a:pt x="202983" y="22859"/>
                </a:lnTo>
                <a:lnTo>
                  <a:pt x="203103" y="13969"/>
                </a:lnTo>
                <a:lnTo>
                  <a:pt x="92798" y="13969"/>
                </a:lnTo>
                <a:lnTo>
                  <a:pt x="83163" y="11512"/>
                </a:lnTo>
                <a:close/>
              </a:path>
              <a:path w="479425" h="257810">
                <a:moveTo>
                  <a:pt x="111556" y="0"/>
                </a:moveTo>
                <a:lnTo>
                  <a:pt x="96342" y="0"/>
                </a:lnTo>
                <a:lnTo>
                  <a:pt x="91554" y="3809"/>
                </a:lnTo>
                <a:lnTo>
                  <a:pt x="96862" y="7619"/>
                </a:lnTo>
                <a:lnTo>
                  <a:pt x="98221" y="10159"/>
                </a:lnTo>
                <a:lnTo>
                  <a:pt x="92798" y="13969"/>
                </a:lnTo>
                <a:lnTo>
                  <a:pt x="203103" y="13969"/>
                </a:lnTo>
                <a:lnTo>
                  <a:pt x="203154" y="10159"/>
                </a:lnTo>
                <a:lnTo>
                  <a:pt x="171704" y="10159"/>
                </a:lnTo>
                <a:lnTo>
                  <a:pt x="163004" y="7619"/>
                </a:lnTo>
                <a:lnTo>
                  <a:pt x="114071" y="7619"/>
                </a:lnTo>
                <a:lnTo>
                  <a:pt x="109054" y="6349"/>
                </a:lnTo>
                <a:lnTo>
                  <a:pt x="104025" y="6349"/>
                </a:lnTo>
                <a:lnTo>
                  <a:pt x="111747" y="1269"/>
                </a:lnTo>
                <a:lnTo>
                  <a:pt x="111556" y="0"/>
                </a:lnTo>
                <a:close/>
              </a:path>
              <a:path w="479425" h="257810">
                <a:moveTo>
                  <a:pt x="83693" y="10159"/>
                </a:moveTo>
                <a:lnTo>
                  <a:pt x="82842" y="11429"/>
                </a:lnTo>
                <a:lnTo>
                  <a:pt x="83163" y="11512"/>
                </a:lnTo>
                <a:lnTo>
                  <a:pt x="83693" y="10159"/>
                </a:lnTo>
                <a:close/>
              </a:path>
              <a:path w="479425" h="257810">
                <a:moveTo>
                  <a:pt x="163068" y="0"/>
                </a:moveTo>
                <a:lnTo>
                  <a:pt x="167627" y="3809"/>
                </a:lnTo>
                <a:lnTo>
                  <a:pt x="171704" y="10159"/>
                </a:lnTo>
                <a:lnTo>
                  <a:pt x="203154" y="10159"/>
                </a:lnTo>
                <a:lnTo>
                  <a:pt x="203171" y="8889"/>
                </a:lnTo>
                <a:lnTo>
                  <a:pt x="190842" y="8889"/>
                </a:lnTo>
                <a:lnTo>
                  <a:pt x="183972" y="7619"/>
                </a:lnTo>
                <a:lnTo>
                  <a:pt x="186042" y="6349"/>
                </a:lnTo>
                <a:lnTo>
                  <a:pt x="193179" y="1269"/>
                </a:lnTo>
                <a:lnTo>
                  <a:pt x="187744" y="1269"/>
                </a:lnTo>
                <a:lnTo>
                  <a:pt x="163068" y="0"/>
                </a:lnTo>
                <a:close/>
              </a:path>
              <a:path w="479425" h="257810">
                <a:moveTo>
                  <a:pt x="143383" y="0"/>
                </a:moveTo>
                <a:lnTo>
                  <a:pt x="126453" y="0"/>
                </a:lnTo>
                <a:lnTo>
                  <a:pt x="128244" y="3809"/>
                </a:lnTo>
                <a:lnTo>
                  <a:pt x="130073" y="7619"/>
                </a:lnTo>
                <a:lnTo>
                  <a:pt x="140766" y="7619"/>
                </a:lnTo>
                <a:lnTo>
                  <a:pt x="150571" y="2539"/>
                </a:lnTo>
                <a:lnTo>
                  <a:pt x="151498" y="1269"/>
                </a:lnTo>
                <a:lnTo>
                  <a:pt x="1433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52350" y="4611854"/>
            <a:ext cx="111760" cy="10795"/>
          </a:xfrm>
          <a:custGeom>
            <a:avLst/>
            <a:gdLst/>
            <a:ahLst/>
            <a:cxnLst/>
            <a:rect l="l" t="t" r="r" b="b"/>
            <a:pathLst>
              <a:path w="111759" h="10795">
                <a:moveTo>
                  <a:pt x="5308" y="8216"/>
                </a:moveTo>
                <a:lnTo>
                  <a:pt x="0" y="4737"/>
                </a:lnTo>
                <a:lnTo>
                  <a:pt x="4787" y="253"/>
                </a:lnTo>
                <a:lnTo>
                  <a:pt x="12407" y="126"/>
                </a:lnTo>
                <a:lnTo>
                  <a:pt x="20002" y="0"/>
                </a:lnTo>
                <a:lnTo>
                  <a:pt x="20192" y="1358"/>
                </a:lnTo>
                <a:lnTo>
                  <a:pt x="12471" y="6934"/>
                </a:lnTo>
                <a:lnTo>
                  <a:pt x="17500" y="7200"/>
                </a:lnTo>
                <a:lnTo>
                  <a:pt x="22517" y="7505"/>
                </a:lnTo>
                <a:lnTo>
                  <a:pt x="33756" y="7975"/>
                </a:lnTo>
                <a:lnTo>
                  <a:pt x="38519" y="8343"/>
                </a:lnTo>
                <a:lnTo>
                  <a:pt x="36690" y="4444"/>
                </a:lnTo>
                <a:lnTo>
                  <a:pt x="34899" y="546"/>
                </a:lnTo>
                <a:lnTo>
                  <a:pt x="35813" y="507"/>
                </a:lnTo>
                <a:lnTo>
                  <a:pt x="43814" y="622"/>
                </a:lnTo>
                <a:lnTo>
                  <a:pt x="51828" y="774"/>
                </a:lnTo>
                <a:lnTo>
                  <a:pt x="59943" y="1168"/>
                </a:lnTo>
                <a:lnTo>
                  <a:pt x="59486" y="2298"/>
                </a:lnTo>
                <a:lnTo>
                  <a:pt x="59016" y="3441"/>
                </a:lnTo>
                <a:lnTo>
                  <a:pt x="49212" y="8216"/>
                </a:lnTo>
                <a:lnTo>
                  <a:pt x="60337" y="8369"/>
                </a:lnTo>
                <a:lnTo>
                  <a:pt x="71450" y="8521"/>
                </a:lnTo>
                <a:lnTo>
                  <a:pt x="80149" y="10325"/>
                </a:lnTo>
                <a:lnTo>
                  <a:pt x="76072" y="4749"/>
                </a:lnTo>
                <a:lnTo>
                  <a:pt x="71513" y="939"/>
                </a:lnTo>
                <a:lnTo>
                  <a:pt x="83845" y="1155"/>
                </a:lnTo>
                <a:lnTo>
                  <a:pt x="96189" y="1396"/>
                </a:lnTo>
                <a:lnTo>
                  <a:pt x="101625" y="1930"/>
                </a:lnTo>
                <a:lnTo>
                  <a:pt x="94488" y="6286"/>
                </a:lnTo>
                <a:lnTo>
                  <a:pt x="92417" y="8750"/>
                </a:lnTo>
                <a:lnTo>
                  <a:pt x="99288" y="8991"/>
                </a:lnTo>
                <a:lnTo>
                  <a:pt x="105336" y="9270"/>
                </a:lnTo>
                <a:lnTo>
                  <a:pt x="111580" y="9270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60796" y="4620071"/>
            <a:ext cx="479425" cy="250825"/>
          </a:xfrm>
          <a:custGeom>
            <a:avLst/>
            <a:gdLst/>
            <a:ahLst/>
            <a:cxnLst/>
            <a:rect l="l" t="t" r="r" b="b"/>
            <a:pathLst>
              <a:path w="479425" h="250825">
                <a:moveTo>
                  <a:pt x="478096" y="103999"/>
                </a:moveTo>
                <a:lnTo>
                  <a:pt x="477634" y="110591"/>
                </a:lnTo>
                <a:lnTo>
                  <a:pt x="475437" y="110705"/>
                </a:lnTo>
                <a:lnTo>
                  <a:pt x="466674" y="106959"/>
                </a:lnTo>
                <a:lnTo>
                  <a:pt x="463499" y="105257"/>
                </a:lnTo>
                <a:lnTo>
                  <a:pt x="463092" y="114439"/>
                </a:lnTo>
                <a:lnTo>
                  <a:pt x="462635" y="123609"/>
                </a:lnTo>
                <a:lnTo>
                  <a:pt x="460895" y="121602"/>
                </a:lnTo>
                <a:lnTo>
                  <a:pt x="470154" y="119138"/>
                </a:lnTo>
                <a:lnTo>
                  <a:pt x="479386" y="116674"/>
                </a:lnTo>
                <a:lnTo>
                  <a:pt x="475576" y="126631"/>
                </a:lnTo>
                <a:lnTo>
                  <a:pt x="477240" y="137756"/>
                </a:lnTo>
                <a:lnTo>
                  <a:pt x="466115" y="132283"/>
                </a:lnTo>
                <a:lnTo>
                  <a:pt x="460336" y="128206"/>
                </a:lnTo>
                <a:lnTo>
                  <a:pt x="460222" y="139166"/>
                </a:lnTo>
                <a:lnTo>
                  <a:pt x="460121" y="150114"/>
                </a:lnTo>
                <a:lnTo>
                  <a:pt x="463003" y="145961"/>
                </a:lnTo>
                <a:lnTo>
                  <a:pt x="468426" y="143992"/>
                </a:lnTo>
                <a:lnTo>
                  <a:pt x="473798" y="142049"/>
                </a:lnTo>
                <a:lnTo>
                  <a:pt x="473646" y="145249"/>
                </a:lnTo>
                <a:lnTo>
                  <a:pt x="472732" y="151726"/>
                </a:lnTo>
                <a:lnTo>
                  <a:pt x="471830" y="158242"/>
                </a:lnTo>
                <a:lnTo>
                  <a:pt x="471716" y="160324"/>
                </a:lnTo>
                <a:lnTo>
                  <a:pt x="462826" y="156730"/>
                </a:lnTo>
                <a:lnTo>
                  <a:pt x="457250" y="153720"/>
                </a:lnTo>
                <a:lnTo>
                  <a:pt x="456615" y="163690"/>
                </a:lnTo>
                <a:lnTo>
                  <a:pt x="455968" y="173647"/>
                </a:lnTo>
                <a:lnTo>
                  <a:pt x="457276" y="171881"/>
                </a:lnTo>
                <a:lnTo>
                  <a:pt x="464273" y="169760"/>
                </a:lnTo>
                <a:lnTo>
                  <a:pt x="471258" y="167652"/>
                </a:lnTo>
                <a:lnTo>
                  <a:pt x="469455" y="171399"/>
                </a:lnTo>
                <a:lnTo>
                  <a:pt x="469252" y="176263"/>
                </a:lnTo>
                <a:lnTo>
                  <a:pt x="469036" y="181127"/>
                </a:lnTo>
                <a:lnTo>
                  <a:pt x="468757" y="186944"/>
                </a:lnTo>
                <a:lnTo>
                  <a:pt x="460400" y="182676"/>
                </a:lnTo>
                <a:lnTo>
                  <a:pt x="453644" y="178803"/>
                </a:lnTo>
                <a:lnTo>
                  <a:pt x="453732" y="188963"/>
                </a:lnTo>
                <a:lnTo>
                  <a:pt x="453847" y="199148"/>
                </a:lnTo>
                <a:lnTo>
                  <a:pt x="453148" y="197256"/>
                </a:lnTo>
                <a:lnTo>
                  <a:pt x="459295" y="195338"/>
                </a:lnTo>
                <a:lnTo>
                  <a:pt x="465455" y="193408"/>
                </a:lnTo>
                <a:lnTo>
                  <a:pt x="468604" y="193662"/>
                </a:lnTo>
                <a:lnTo>
                  <a:pt x="466356" y="202501"/>
                </a:lnTo>
                <a:lnTo>
                  <a:pt x="464121" y="211340"/>
                </a:lnTo>
                <a:lnTo>
                  <a:pt x="463156" y="211366"/>
                </a:lnTo>
                <a:lnTo>
                  <a:pt x="456628" y="208711"/>
                </a:lnTo>
                <a:lnTo>
                  <a:pt x="450151" y="206070"/>
                </a:lnTo>
                <a:lnTo>
                  <a:pt x="449834" y="211886"/>
                </a:lnTo>
                <a:lnTo>
                  <a:pt x="450126" y="215887"/>
                </a:lnTo>
                <a:lnTo>
                  <a:pt x="450405" y="219900"/>
                </a:lnTo>
                <a:lnTo>
                  <a:pt x="448614" y="224370"/>
                </a:lnTo>
                <a:lnTo>
                  <a:pt x="459041" y="220421"/>
                </a:lnTo>
                <a:lnTo>
                  <a:pt x="469430" y="216484"/>
                </a:lnTo>
                <a:lnTo>
                  <a:pt x="464743" y="228028"/>
                </a:lnTo>
                <a:lnTo>
                  <a:pt x="464805" y="235707"/>
                </a:lnTo>
                <a:lnTo>
                  <a:pt x="463526" y="238788"/>
                </a:lnTo>
                <a:lnTo>
                  <a:pt x="459734" y="237740"/>
                </a:lnTo>
                <a:lnTo>
                  <a:pt x="452259" y="233032"/>
                </a:lnTo>
                <a:lnTo>
                  <a:pt x="446443" y="228752"/>
                </a:lnTo>
                <a:lnTo>
                  <a:pt x="446481" y="240423"/>
                </a:lnTo>
                <a:lnTo>
                  <a:pt x="453859" y="245656"/>
                </a:lnTo>
                <a:lnTo>
                  <a:pt x="448995" y="250063"/>
                </a:lnTo>
                <a:lnTo>
                  <a:pt x="442125" y="249872"/>
                </a:lnTo>
                <a:lnTo>
                  <a:pt x="435292" y="249682"/>
                </a:lnTo>
                <a:lnTo>
                  <a:pt x="428815" y="250723"/>
                </a:lnTo>
                <a:lnTo>
                  <a:pt x="436384" y="243344"/>
                </a:lnTo>
                <a:lnTo>
                  <a:pt x="439088" y="241203"/>
                </a:lnTo>
                <a:lnTo>
                  <a:pt x="438396" y="240218"/>
                </a:lnTo>
                <a:lnTo>
                  <a:pt x="432871" y="240146"/>
                </a:lnTo>
                <a:lnTo>
                  <a:pt x="421081" y="240741"/>
                </a:lnTo>
                <a:lnTo>
                  <a:pt x="411911" y="240512"/>
                </a:lnTo>
                <a:lnTo>
                  <a:pt x="408851" y="242671"/>
                </a:lnTo>
                <a:lnTo>
                  <a:pt x="413600" y="247561"/>
                </a:lnTo>
                <a:lnTo>
                  <a:pt x="417601" y="250012"/>
                </a:lnTo>
                <a:lnTo>
                  <a:pt x="398780" y="248907"/>
                </a:lnTo>
                <a:lnTo>
                  <a:pt x="388669" y="248294"/>
                </a:lnTo>
                <a:lnTo>
                  <a:pt x="385178" y="247565"/>
                </a:lnTo>
                <a:lnTo>
                  <a:pt x="386335" y="245901"/>
                </a:lnTo>
                <a:lnTo>
                  <a:pt x="390169" y="242481"/>
                </a:lnTo>
                <a:lnTo>
                  <a:pt x="392950" y="239649"/>
                </a:lnTo>
                <a:lnTo>
                  <a:pt x="378117" y="240106"/>
                </a:lnTo>
                <a:lnTo>
                  <a:pt x="363245" y="240538"/>
                </a:lnTo>
                <a:lnTo>
                  <a:pt x="364337" y="238861"/>
                </a:lnTo>
                <a:lnTo>
                  <a:pt x="368007" y="246151"/>
                </a:lnTo>
                <a:lnTo>
                  <a:pt x="368566" y="248996"/>
                </a:lnTo>
                <a:lnTo>
                  <a:pt x="353390" y="248399"/>
                </a:lnTo>
                <a:lnTo>
                  <a:pt x="344538" y="248003"/>
                </a:lnTo>
                <a:lnTo>
                  <a:pt x="340472" y="247229"/>
                </a:lnTo>
                <a:lnTo>
                  <a:pt x="340861" y="245357"/>
                </a:lnTo>
                <a:lnTo>
                  <a:pt x="345376" y="241668"/>
                </a:lnTo>
                <a:lnTo>
                  <a:pt x="348107" y="239217"/>
                </a:lnTo>
                <a:lnTo>
                  <a:pt x="333375" y="239280"/>
                </a:lnTo>
                <a:lnTo>
                  <a:pt x="318617" y="239356"/>
                </a:lnTo>
                <a:lnTo>
                  <a:pt x="317449" y="239039"/>
                </a:lnTo>
                <a:lnTo>
                  <a:pt x="323164" y="245338"/>
                </a:lnTo>
                <a:lnTo>
                  <a:pt x="324713" y="248881"/>
                </a:lnTo>
                <a:lnTo>
                  <a:pt x="309054" y="247294"/>
                </a:lnTo>
                <a:lnTo>
                  <a:pt x="298373" y="246837"/>
                </a:lnTo>
                <a:lnTo>
                  <a:pt x="292544" y="246621"/>
                </a:lnTo>
                <a:lnTo>
                  <a:pt x="299364" y="241668"/>
                </a:lnTo>
                <a:lnTo>
                  <a:pt x="300794" y="239208"/>
                </a:lnTo>
                <a:lnTo>
                  <a:pt x="297127" y="238609"/>
                </a:lnTo>
                <a:lnTo>
                  <a:pt x="291715" y="238869"/>
                </a:lnTo>
                <a:lnTo>
                  <a:pt x="287909" y="238988"/>
                </a:lnTo>
                <a:lnTo>
                  <a:pt x="285381" y="238633"/>
                </a:lnTo>
                <a:lnTo>
                  <a:pt x="271056" y="236232"/>
                </a:lnTo>
                <a:lnTo>
                  <a:pt x="276745" y="243408"/>
                </a:lnTo>
                <a:lnTo>
                  <a:pt x="277743" y="246952"/>
                </a:lnTo>
                <a:lnTo>
                  <a:pt x="274062" y="247732"/>
                </a:lnTo>
                <a:lnTo>
                  <a:pt x="268633" y="247197"/>
                </a:lnTo>
                <a:lnTo>
                  <a:pt x="264388" y="246799"/>
                </a:lnTo>
                <a:lnTo>
                  <a:pt x="259903" y="247038"/>
                </a:lnTo>
                <a:lnTo>
                  <a:pt x="254169" y="246853"/>
                </a:lnTo>
                <a:lnTo>
                  <a:pt x="250652" y="245434"/>
                </a:lnTo>
                <a:lnTo>
                  <a:pt x="252818" y="241973"/>
                </a:lnTo>
                <a:lnTo>
                  <a:pt x="258049" y="239834"/>
                </a:lnTo>
                <a:lnTo>
                  <a:pt x="258897" y="238723"/>
                </a:lnTo>
                <a:lnTo>
                  <a:pt x="254556" y="238281"/>
                </a:lnTo>
                <a:lnTo>
                  <a:pt x="244221" y="238150"/>
                </a:lnTo>
                <a:lnTo>
                  <a:pt x="226021" y="238036"/>
                </a:lnTo>
                <a:lnTo>
                  <a:pt x="228473" y="236956"/>
                </a:lnTo>
                <a:lnTo>
                  <a:pt x="231178" y="243674"/>
                </a:lnTo>
                <a:lnTo>
                  <a:pt x="234480" y="248272"/>
                </a:lnTo>
                <a:lnTo>
                  <a:pt x="216573" y="246075"/>
                </a:lnTo>
                <a:lnTo>
                  <a:pt x="204901" y="247131"/>
                </a:lnTo>
                <a:lnTo>
                  <a:pt x="200210" y="246859"/>
                </a:lnTo>
                <a:lnTo>
                  <a:pt x="201780" y="244696"/>
                </a:lnTo>
                <a:lnTo>
                  <a:pt x="208889" y="240080"/>
                </a:lnTo>
                <a:lnTo>
                  <a:pt x="215112" y="237655"/>
                </a:lnTo>
                <a:lnTo>
                  <a:pt x="199136" y="237236"/>
                </a:lnTo>
                <a:lnTo>
                  <a:pt x="183184" y="236842"/>
                </a:lnTo>
                <a:lnTo>
                  <a:pt x="182943" y="237070"/>
                </a:lnTo>
                <a:lnTo>
                  <a:pt x="186410" y="242138"/>
                </a:lnTo>
                <a:lnTo>
                  <a:pt x="189877" y="247230"/>
                </a:lnTo>
                <a:lnTo>
                  <a:pt x="177558" y="246049"/>
                </a:lnTo>
                <a:lnTo>
                  <a:pt x="171919" y="245605"/>
                </a:lnTo>
                <a:lnTo>
                  <a:pt x="166912" y="245557"/>
                </a:lnTo>
                <a:lnTo>
                  <a:pt x="161971" y="245438"/>
                </a:lnTo>
                <a:lnTo>
                  <a:pt x="159641" y="244317"/>
                </a:lnTo>
                <a:lnTo>
                  <a:pt x="162471" y="241261"/>
                </a:lnTo>
                <a:lnTo>
                  <a:pt x="164485" y="238083"/>
                </a:lnTo>
                <a:lnTo>
                  <a:pt x="160794" y="236748"/>
                </a:lnTo>
                <a:lnTo>
                  <a:pt x="155541" y="236502"/>
                </a:lnTo>
                <a:lnTo>
                  <a:pt x="152869" y="236588"/>
                </a:lnTo>
                <a:lnTo>
                  <a:pt x="142458" y="234965"/>
                </a:lnTo>
                <a:lnTo>
                  <a:pt x="137726" y="234940"/>
                </a:lnTo>
                <a:lnTo>
                  <a:pt x="137541" y="236977"/>
                </a:lnTo>
                <a:lnTo>
                  <a:pt x="140766" y="241541"/>
                </a:lnTo>
                <a:lnTo>
                  <a:pt x="145542" y="246672"/>
                </a:lnTo>
                <a:lnTo>
                  <a:pt x="128219" y="244919"/>
                </a:lnTo>
                <a:lnTo>
                  <a:pt x="115726" y="245622"/>
                </a:lnTo>
                <a:lnTo>
                  <a:pt x="110432" y="245305"/>
                </a:lnTo>
                <a:lnTo>
                  <a:pt x="111320" y="243471"/>
                </a:lnTo>
                <a:lnTo>
                  <a:pt x="117373" y="239623"/>
                </a:lnTo>
                <a:lnTo>
                  <a:pt x="122618" y="236982"/>
                </a:lnTo>
                <a:lnTo>
                  <a:pt x="123232" y="235683"/>
                </a:lnTo>
                <a:lnTo>
                  <a:pt x="118196" y="235351"/>
                </a:lnTo>
                <a:lnTo>
                  <a:pt x="106489" y="235610"/>
                </a:lnTo>
                <a:lnTo>
                  <a:pt x="94934" y="234659"/>
                </a:lnTo>
                <a:lnTo>
                  <a:pt x="90012" y="234908"/>
                </a:lnTo>
                <a:lnTo>
                  <a:pt x="90760" y="236867"/>
                </a:lnTo>
                <a:lnTo>
                  <a:pt x="96215" y="241046"/>
                </a:lnTo>
                <a:lnTo>
                  <a:pt x="99047" y="243704"/>
                </a:lnTo>
                <a:lnTo>
                  <a:pt x="98396" y="244932"/>
                </a:lnTo>
                <a:lnTo>
                  <a:pt x="92825" y="245035"/>
                </a:lnTo>
                <a:lnTo>
                  <a:pt x="80899" y="244322"/>
                </a:lnTo>
                <a:lnTo>
                  <a:pt x="70823" y="242820"/>
                </a:lnTo>
                <a:lnTo>
                  <a:pt x="68938" y="240877"/>
                </a:lnTo>
                <a:lnTo>
                  <a:pt x="70954" y="239196"/>
                </a:lnTo>
                <a:lnTo>
                  <a:pt x="72580" y="238480"/>
                </a:lnTo>
                <a:lnTo>
                  <a:pt x="76485" y="235725"/>
                </a:lnTo>
                <a:lnTo>
                  <a:pt x="76577" y="234443"/>
                </a:lnTo>
                <a:lnTo>
                  <a:pt x="71769" y="234306"/>
                </a:lnTo>
                <a:lnTo>
                  <a:pt x="60972" y="234988"/>
                </a:lnTo>
                <a:lnTo>
                  <a:pt x="49984" y="233123"/>
                </a:lnTo>
                <a:lnTo>
                  <a:pt x="45264" y="233121"/>
                </a:lnTo>
                <a:lnTo>
                  <a:pt x="45861" y="235538"/>
                </a:lnTo>
                <a:lnTo>
                  <a:pt x="50825" y="240931"/>
                </a:lnTo>
                <a:lnTo>
                  <a:pt x="52476" y="244716"/>
                </a:lnTo>
                <a:lnTo>
                  <a:pt x="36690" y="243179"/>
                </a:lnTo>
                <a:lnTo>
                  <a:pt x="27502" y="242607"/>
                </a:lnTo>
                <a:lnTo>
                  <a:pt x="23271" y="242276"/>
                </a:lnTo>
                <a:lnTo>
                  <a:pt x="23504" y="240895"/>
                </a:lnTo>
                <a:lnTo>
                  <a:pt x="27711" y="237172"/>
                </a:lnTo>
                <a:lnTo>
                  <a:pt x="34277" y="232905"/>
                </a:lnTo>
                <a:lnTo>
                  <a:pt x="16979" y="233883"/>
                </a:lnTo>
                <a:lnTo>
                  <a:pt x="7175" y="238467"/>
                </a:lnTo>
                <a:lnTo>
                  <a:pt x="0" y="235826"/>
                </a:lnTo>
                <a:lnTo>
                  <a:pt x="1600" y="234073"/>
                </a:lnTo>
                <a:lnTo>
                  <a:pt x="3225" y="232283"/>
                </a:lnTo>
                <a:lnTo>
                  <a:pt x="203" y="225018"/>
                </a:lnTo>
                <a:lnTo>
                  <a:pt x="7391" y="226186"/>
                </a:lnTo>
                <a:lnTo>
                  <a:pt x="14579" y="227355"/>
                </a:lnTo>
                <a:lnTo>
                  <a:pt x="18834" y="230416"/>
                </a:lnTo>
                <a:lnTo>
                  <a:pt x="20447" y="220713"/>
                </a:lnTo>
                <a:lnTo>
                  <a:pt x="24840" y="214293"/>
                </a:lnTo>
                <a:lnTo>
                  <a:pt x="25687" y="211501"/>
                </a:lnTo>
                <a:lnTo>
                  <a:pt x="22431" y="211749"/>
                </a:lnTo>
                <a:lnTo>
                  <a:pt x="14516" y="214452"/>
                </a:lnTo>
                <a:lnTo>
                  <a:pt x="4127" y="217538"/>
                </a:lnTo>
                <a:lnTo>
                  <a:pt x="10248" y="207264"/>
                </a:lnTo>
                <a:lnTo>
                  <a:pt x="13055" y="196418"/>
                </a:lnTo>
                <a:lnTo>
                  <a:pt x="21183" y="201676"/>
                </a:lnTo>
                <a:lnTo>
                  <a:pt x="27660" y="205320"/>
                </a:lnTo>
                <a:lnTo>
                  <a:pt x="29984" y="194932"/>
                </a:lnTo>
                <a:lnTo>
                  <a:pt x="36639" y="183807"/>
                </a:lnTo>
                <a:lnTo>
                  <a:pt x="24257" y="188976"/>
                </a:lnTo>
                <a:lnTo>
                  <a:pt x="18304" y="189911"/>
                </a:lnTo>
                <a:lnTo>
                  <a:pt x="17319" y="186918"/>
                </a:lnTo>
                <a:lnTo>
                  <a:pt x="18663" y="182953"/>
                </a:lnTo>
                <a:lnTo>
                  <a:pt x="19697" y="180975"/>
                </a:lnTo>
                <a:lnTo>
                  <a:pt x="20707" y="173785"/>
                </a:lnTo>
                <a:lnTo>
                  <a:pt x="22439" y="171032"/>
                </a:lnTo>
                <a:lnTo>
                  <a:pt x="26150" y="172397"/>
                </a:lnTo>
                <a:lnTo>
                  <a:pt x="33096" y="177558"/>
                </a:lnTo>
                <a:lnTo>
                  <a:pt x="35839" y="177152"/>
                </a:lnTo>
                <a:lnTo>
                  <a:pt x="38417" y="170573"/>
                </a:lnTo>
                <a:lnTo>
                  <a:pt x="40982" y="163995"/>
                </a:lnTo>
                <a:lnTo>
                  <a:pt x="42443" y="161163"/>
                </a:lnTo>
                <a:lnTo>
                  <a:pt x="31673" y="164388"/>
                </a:lnTo>
                <a:lnTo>
                  <a:pt x="22885" y="167728"/>
                </a:lnTo>
                <a:lnTo>
                  <a:pt x="28422" y="157175"/>
                </a:lnTo>
                <a:lnTo>
                  <a:pt x="30187" y="145237"/>
                </a:lnTo>
                <a:lnTo>
                  <a:pt x="41478" y="151447"/>
                </a:lnTo>
                <a:lnTo>
                  <a:pt x="44716" y="154736"/>
                </a:lnTo>
                <a:lnTo>
                  <a:pt x="47764" y="146164"/>
                </a:lnTo>
                <a:lnTo>
                  <a:pt x="50787" y="137591"/>
                </a:lnTo>
                <a:lnTo>
                  <a:pt x="50749" y="135813"/>
                </a:lnTo>
                <a:lnTo>
                  <a:pt x="40487" y="139319"/>
                </a:lnTo>
                <a:lnTo>
                  <a:pt x="32588" y="143891"/>
                </a:lnTo>
                <a:lnTo>
                  <a:pt x="37617" y="132029"/>
                </a:lnTo>
                <a:lnTo>
                  <a:pt x="42583" y="120180"/>
                </a:lnTo>
                <a:lnTo>
                  <a:pt x="45275" y="125323"/>
                </a:lnTo>
                <a:lnTo>
                  <a:pt x="49517" y="126364"/>
                </a:lnTo>
                <a:lnTo>
                  <a:pt x="53822" y="127406"/>
                </a:lnTo>
                <a:lnTo>
                  <a:pt x="54800" y="125031"/>
                </a:lnTo>
                <a:lnTo>
                  <a:pt x="56680" y="119214"/>
                </a:lnTo>
                <a:lnTo>
                  <a:pt x="58547" y="113449"/>
                </a:lnTo>
                <a:lnTo>
                  <a:pt x="58762" y="111582"/>
                </a:lnTo>
                <a:lnTo>
                  <a:pt x="50165" y="114909"/>
                </a:lnTo>
                <a:lnTo>
                  <a:pt x="41109" y="118884"/>
                </a:lnTo>
                <a:lnTo>
                  <a:pt x="46774" y="107950"/>
                </a:lnTo>
                <a:lnTo>
                  <a:pt x="52438" y="97015"/>
                </a:lnTo>
                <a:lnTo>
                  <a:pt x="54762" y="99733"/>
                </a:lnTo>
                <a:lnTo>
                  <a:pt x="58102" y="102565"/>
                </a:lnTo>
                <a:lnTo>
                  <a:pt x="61468" y="105422"/>
                </a:lnTo>
                <a:lnTo>
                  <a:pt x="64185" y="100152"/>
                </a:lnTo>
                <a:lnTo>
                  <a:pt x="65087" y="95097"/>
                </a:lnTo>
                <a:lnTo>
                  <a:pt x="65951" y="90068"/>
                </a:lnTo>
                <a:lnTo>
                  <a:pt x="68021" y="86360"/>
                </a:lnTo>
                <a:lnTo>
                  <a:pt x="57899" y="90589"/>
                </a:lnTo>
                <a:lnTo>
                  <a:pt x="51396" y="92748"/>
                </a:lnTo>
                <a:lnTo>
                  <a:pt x="54902" y="83705"/>
                </a:lnTo>
                <a:lnTo>
                  <a:pt x="58394" y="74676"/>
                </a:lnTo>
                <a:lnTo>
                  <a:pt x="60096" y="74117"/>
                </a:lnTo>
                <a:lnTo>
                  <a:pt x="66763" y="78371"/>
                </a:lnTo>
                <a:lnTo>
                  <a:pt x="71602" y="80175"/>
                </a:lnTo>
                <a:lnTo>
                  <a:pt x="73634" y="70726"/>
                </a:lnTo>
                <a:lnTo>
                  <a:pt x="77086" y="64828"/>
                </a:lnTo>
                <a:lnTo>
                  <a:pt x="77387" y="62455"/>
                </a:lnTo>
                <a:lnTo>
                  <a:pt x="73773" y="63239"/>
                </a:lnTo>
                <a:lnTo>
                  <a:pt x="65481" y="66814"/>
                </a:lnTo>
                <a:lnTo>
                  <a:pt x="58915" y="67741"/>
                </a:lnTo>
                <a:lnTo>
                  <a:pt x="63830" y="58407"/>
                </a:lnTo>
                <a:lnTo>
                  <a:pt x="68757" y="49047"/>
                </a:lnTo>
                <a:lnTo>
                  <a:pt x="69659" y="51358"/>
                </a:lnTo>
                <a:lnTo>
                  <a:pt x="75552" y="54521"/>
                </a:lnTo>
                <a:lnTo>
                  <a:pt x="81457" y="57683"/>
                </a:lnTo>
                <a:lnTo>
                  <a:pt x="80022" y="50660"/>
                </a:lnTo>
                <a:lnTo>
                  <a:pt x="81559" y="45631"/>
                </a:lnTo>
                <a:lnTo>
                  <a:pt x="83083" y="40627"/>
                </a:lnTo>
                <a:lnTo>
                  <a:pt x="79997" y="39878"/>
                </a:lnTo>
                <a:lnTo>
                  <a:pt x="72758" y="42964"/>
                </a:lnTo>
                <a:lnTo>
                  <a:pt x="65341" y="46583"/>
                </a:lnTo>
                <a:lnTo>
                  <a:pt x="72034" y="34505"/>
                </a:lnTo>
                <a:lnTo>
                  <a:pt x="71729" y="24536"/>
                </a:lnTo>
                <a:lnTo>
                  <a:pt x="84467" y="30429"/>
                </a:lnTo>
                <a:lnTo>
                  <a:pt x="87566" y="28651"/>
                </a:lnTo>
                <a:lnTo>
                  <a:pt x="89027" y="22758"/>
                </a:lnTo>
                <a:lnTo>
                  <a:pt x="90512" y="16852"/>
                </a:lnTo>
                <a:lnTo>
                  <a:pt x="91516" y="15367"/>
                </a:lnTo>
                <a:lnTo>
                  <a:pt x="81483" y="18376"/>
                </a:lnTo>
                <a:lnTo>
                  <a:pt x="76809" y="20688"/>
                </a:lnTo>
                <a:lnTo>
                  <a:pt x="80213" y="11658"/>
                </a:lnTo>
                <a:lnTo>
                  <a:pt x="83693" y="2641"/>
                </a:lnTo>
                <a:lnTo>
                  <a:pt x="82842" y="3708"/>
                </a:lnTo>
                <a:lnTo>
                  <a:pt x="92798" y="6464"/>
                </a:lnTo>
                <a:lnTo>
                  <a:pt x="98221" y="2908"/>
                </a:lnTo>
                <a:lnTo>
                  <a:pt x="96862" y="0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520224" y="4622932"/>
            <a:ext cx="468630" cy="251460"/>
          </a:xfrm>
          <a:custGeom>
            <a:avLst/>
            <a:gdLst/>
            <a:ahLst/>
            <a:cxnLst/>
            <a:rect l="l" t="t" r="r" b="b"/>
            <a:pathLst>
              <a:path w="468630" h="251460">
                <a:moveTo>
                  <a:pt x="149644" y="248920"/>
                </a:moveTo>
                <a:lnTo>
                  <a:pt x="134988" y="248920"/>
                </a:lnTo>
                <a:lnTo>
                  <a:pt x="152895" y="251460"/>
                </a:lnTo>
                <a:lnTo>
                  <a:pt x="149644" y="248920"/>
                </a:lnTo>
                <a:close/>
              </a:path>
              <a:path w="468630" h="251460">
                <a:moveTo>
                  <a:pt x="310299" y="240030"/>
                </a:moveTo>
                <a:lnTo>
                  <a:pt x="174409" y="240030"/>
                </a:lnTo>
                <a:lnTo>
                  <a:pt x="168033" y="245110"/>
                </a:lnTo>
                <a:lnTo>
                  <a:pt x="161594" y="251460"/>
                </a:lnTo>
                <a:lnTo>
                  <a:pt x="173240" y="248920"/>
                </a:lnTo>
                <a:lnTo>
                  <a:pt x="194881" y="248920"/>
                </a:lnTo>
                <a:lnTo>
                  <a:pt x="187109" y="241300"/>
                </a:lnTo>
                <a:lnTo>
                  <a:pt x="302888" y="241300"/>
                </a:lnTo>
                <a:lnTo>
                  <a:pt x="310299" y="240030"/>
                </a:lnTo>
                <a:close/>
              </a:path>
              <a:path w="468630" h="251460">
                <a:moveTo>
                  <a:pt x="194881" y="248920"/>
                </a:moveTo>
                <a:lnTo>
                  <a:pt x="173240" y="248920"/>
                </a:lnTo>
                <a:lnTo>
                  <a:pt x="184696" y="250190"/>
                </a:lnTo>
                <a:lnTo>
                  <a:pt x="197472" y="251460"/>
                </a:lnTo>
                <a:lnTo>
                  <a:pt x="194881" y="248920"/>
                </a:lnTo>
                <a:close/>
              </a:path>
              <a:path w="468630" h="251460">
                <a:moveTo>
                  <a:pt x="234518" y="241300"/>
                </a:moveTo>
                <a:lnTo>
                  <a:pt x="219506" y="241300"/>
                </a:lnTo>
                <a:lnTo>
                  <a:pt x="214109" y="243840"/>
                </a:lnTo>
                <a:lnTo>
                  <a:pt x="208545" y="248920"/>
                </a:lnTo>
                <a:lnTo>
                  <a:pt x="207698" y="250190"/>
                </a:lnTo>
                <a:lnTo>
                  <a:pt x="223786" y="250190"/>
                </a:lnTo>
                <a:lnTo>
                  <a:pt x="242481" y="251460"/>
                </a:lnTo>
                <a:lnTo>
                  <a:pt x="237629" y="247650"/>
                </a:lnTo>
                <a:lnTo>
                  <a:pt x="234728" y="243840"/>
                </a:lnTo>
                <a:lnTo>
                  <a:pt x="234518" y="241300"/>
                </a:lnTo>
                <a:close/>
              </a:path>
              <a:path w="468630" h="251460">
                <a:moveTo>
                  <a:pt x="451366" y="240030"/>
                </a:moveTo>
                <a:lnTo>
                  <a:pt x="310299" y="240030"/>
                </a:lnTo>
                <a:lnTo>
                  <a:pt x="305168" y="243840"/>
                </a:lnTo>
                <a:lnTo>
                  <a:pt x="300012" y="248920"/>
                </a:lnTo>
                <a:lnTo>
                  <a:pt x="305904" y="248920"/>
                </a:lnTo>
                <a:lnTo>
                  <a:pt x="316737" y="250190"/>
                </a:lnTo>
                <a:lnTo>
                  <a:pt x="332917" y="251460"/>
                </a:lnTo>
                <a:lnTo>
                  <a:pt x="330199" y="247650"/>
                </a:lnTo>
                <a:lnTo>
                  <a:pt x="322402" y="241300"/>
                </a:lnTo>
                <a:lnTo>
                  <a:pt x="451802" y="241300"/>
                </a:lnTo>
                <a:lnTo>
                  <a:pt x="451366" y="240030"/>
                </a:lnTo>
                <a:close/>
              </a:path>
              <a:path w="468630" h="251460">
                <a:moveTo>
                  <a:pt x="369201" y="241300"/>
                </a:moveTo>
                <a:lnTo>
                  <a:pt x="353085" y="241300"/>
                </a:lnTo>
                <a:lnTo>
                  <a:pt x="351180" y="243840"/>
                </a:lnTo>
                <a:lnTo>
                  <a:pt x="344728" y="250190"/>
                </a:lnTo>
                <a:lnTo>
                  <a:pt x="361505" y="250190"/>
                </a:lnTo>
                <a:lnTo>
                  <a:pt x="376808" y="251460"/>
                </a:lnTo>
                <a:lnTo>
                  <a:pt x="375323" y="247650"/>
                </a:lnTo>
                <a:lnTo>
                  <a:pt x="370425" y="242570"/>
                </a:lnTo>
                <a:lnTo>
                  <a:pt x="368706" y="242570"/>
                </a:lnTo>
                <a:lnTo>
                  <a:pt x="369201" y="241300"/>
                </a:lnTo>
                <a:close/>
              </a:path>
              <a:path w="468630" h="251460">
                <a:moveTo>
                  <a:pt x="446684" y="241300"/>
                </a:moveTo>
                <a:lnTo>
                  <a:pt x="398094" y="241300"/>
                </a:lnTo>
                <a:lnTo>
                  <a:pt x="396239" y="243840"/>
                </a:lnTo>
                <a:lnTo>
                  <a:pt x="393554" y="247650"/>
                </a:lnTo>
                <a:lnTo>
                  <a:pt x="392961" y="248920"/>
                </a:lnTo>
                <a:lnTo>
                  <a:pt x="396709" y="250190"/>
                </a:lnTo>
                <a:lnTo>
                  <a:pt x="426211" y="251460"/>
                </a:lnTo>
                <a:lnTo>
                  <a:pt x="421373" y="248920"/>
                </a:lnTo>
                <a:lnTo>
                  <a:pt x="414997" y="243840"/>
                </a:lnTo>
                <a:lnTo>
                  <a:pt x="417322" y="242570"/>
                </a:lnTo>
                <a:lnTo>
                  <a:pt x="426580" y="242570"/>
                </a:lnTo>
                <a:lnTo>
                  <a:pt x="446684" y="241300"/>
                </a:lnTo>
                <a:close/>
              </a:path>
              <a:path w="468630" h="251460">
                <a:moveTo>
                  <a:pt x="451802" y="241300"/>
                </a:moveTo>
                <a:lnTo>
                  <a:pt x="446684" y="241300"/>
                </a:lnTo>
                <a:lnTo>
                  <a:pt x="442709" y="245110"/>
                </a:lnTo>
                <a:lnTo>
                  <a:pt x="437616" y="251460"/>
                </a:lnTo>
                <a:lnTo>
                  <a:pt x="457606" y="251460"/>
                </a:lnTo>
                <a:lnTo>
                  <a:pt x="460971" y="246380"/>
                </a:lnTo>
                <a:lnTo>
                  <a:pt x="451802" y="241300"/>
                </a:lnTo>
                <a:close/>
              </a:path>
              <a:path w="468630" h="251460">
                <a:moveTo>
                  <a:pt x="26377" y="247650"/>
                </a:moveTo>
                <a:lnTo>
                  <a:pt x="25971" y="250190"/>
                </a:lnTo>
                <a:lnTo>
                  <a:pt x="27793" y="247760"/>
                </a:lnTo>
                <a:lnTo>
                  <a:pt x="26377" y="247650"/>
                </a:lnTo>
                <a:close/>
              </a:path>
              <a:path w="468630" h="251460">
                <a:moveTo>
                  <a:pt x="47893" y="238760"/>
                </a:moveTo>
                <a:lnTo>
                  <a:pt x="36817" y="238760"/>
                </a:lnTo>
                <a:lnTo>
                  <a:pt x="31686" y="242570"/>
                </a:lnTo>
                <a:lnTo>
                  <a:pt x="27793" y="247760"/>
                </a:lnTo>
                <a:lnTo>
                  <a:pt x="58991" y="250190"/>
                </a:lnTo>
                <a:lnTo>
                  <a:pt x="56083" y="246380"/>
                </a:lnTo>
                <a:lnTo>
                  <a:pt x="49302" y="241300"/>
                </a:lnTo>
                <a:lnTo>
                  <a:pt x="47893" y="238760"/>
                </a:lnTo>
                <a:close/>
              </a:path>
              <a:path w="468630" h="251460">
                <a:moveTo>
                  <a:pt x="145891" y="238760"/>
                </a:moveTo>
                <a:lnTo>
                  <a:pt x="82727" y="238760"/>
                </a:lnTo>
                <a:lnTo>
                  <a:pt x="77050" y="243840"/>
                </a:lnTo>
                <a:lnTo>
                  <a:pt x="75664" y="243840"/>
                </a:lnTo>
                <a:lnTo>
                  <a:pt x="74209" y="246380"/>
                </a:lnTo>
                <a:lnTo>
                  <a:pt x="76740" y="247650"/>
                </a:lnTo>
                <a:lnTo>
                  <a:pt x="87312" y="248920"/>
                </a:lnTo>
                <a:lnTo>
                  <a:pt x="99529" y="250190"/>
                </a:lnTo>
                <a:lnTo>
                  <a:pt x="105087" y="250190"/>
                </a:lnTo>
                <a:lnTo>
                  <a:pt x="105323" y="248920"/>
                </a:lnTo>
                <a:lnTo>
                  <a:pt x="101574" y="246380"/>
                </a:lnTo>
                <a:lnTo>
                  <a:pt x="94720" y="241300"/>
                </a:lnTo>
                <a:lnTo>
                  <a:pt x="93321" y="240030"/>
                </a:lnTo>
                <a:lnTo>
                  <a:pt x="141139" y="240030"/>
                </a:lnTo>
                <a:lnTo>
                  <a:pt x="145891" y="238760"/>
                </a:lnTo>
                <a:close/>
              </a:path>
              <a:path w="468630" h="251460">
                <a:moveTo>
                  <a:pt x="141139" y="240030"/>
                </a:moveTo>
                <a:lnTo>
                  <a:pt x="126860" y="240030"/>
                </a:lnTo>
                <a:lnTo>
                  <a:pt x="126680" y="241300"/>
                </a:lnTo>
                <a:lnTo>
                  <a:pt x="122313" y="243840"/>
                </a:lnTo>
                <a:lnTo>
                  <a:pt x="117553" y="247650"/>
                </a:lnTo>
                <a:lnTo>
                  <a:pt x="117287" y="250190"/>
                </a:lnTo>
                <a:lnTo>
                  <a:pt x="122703" y="250190"/>
                </a:lnTo>
                <a:lnTo>
                  <a:pt x="134988" y="248920"/>
                </a:lnTo>
                <a:lnTo>
                  <a:pt x="149644" y="248920"/>
                </a:lnTo>
                <a:lnTo>
                  <a:pt x="146392" y="246380"/>
                </a:lnTo>
                <a:lnTo>
                  <a:pt x="141634" y="241300"/>
                </a:lnTo>
                <a:lnTo>
                  <a:pt x="141139" y="240030"/>
                </a:lnTo>
                <a:close/>
              </a:path>
              <a:path w="468630" h="251460">
                <a:moveTo>
                  <a:pt x="283913" y="241300"/>
                </a:moveTo>
                <a:lnTo>
                  <a:pt x="263690" y="241300"/>
                </a:lnTo>
                <a:lnTo>
                  <a:pt x="263221" y="242570"/>
                </a:lnTo>
                <a:lnTo>
                  <a:pt x="258711" y="245110"/>
                </a:lnTo>
                <a:lnTo>
                  <a:pt x="257712" y="248920"/>
                </a:lnTo>
                <a:lnTo>
                  <a:pt x="261699" y="250190"/>
                </a:lnTo>
                <a:lnTo>
                  <a:pt x="285317" y="250190"/>
                </a:lnTo>
                <a:lnTo>
                  <a:pt x="283121" y="246380"/>
                </a:lnTo>
                <a:lnTo>
                  <a:pt x="280832" y="242570"/>
                </a:lnTo>
                <a:lnTo>
                  <a:pt x="283913" y="241300"/>
                </a:lnTo>
                <a:close/>
              </a:path>
              <a:path w="468630" h="251460">
                <a:moveTo>
                  <a:pt x="0" y="231140"/>
                </a:moveTo>
                <a:lnTo>
                  <a:pt x="5460" y="238760"/>
                </a:lnTo>
                <a:lnTo>
                  <a:pt x="3454" y="241300"/>
                </a:lnTo>
                <a:lnTo>
                  <a:pt x="11468" y="243840"/>
                </a:lnTo>
                <a:lnTo>
                  <a:pt x="19773" y="240030"/>
                </a:lnTo>
                <a:lnTo>
                  <a:pt x="36817" y="238760"/>
                </a:lnTo>
                <a:lnTo>
                  <a:pt x="450930" y="238760"/>
                </a:lnTo>
                <a:lnTo>
                  <a:pt x="450058" y="236220"/>
                </a:lnTo>
                <a:lnTo>
                  <a:pt x="20497" y="236220"/>
                </a:lnTo>
                <a:lnTo>
                  <a:pt x="15189" y="233680"/>
                </a:lnTo>
                <a:lnTo>
                  <a:pt x="0" y="231140"/>
                </a:lnTo>
                <a:close/>
              </a:path>
              <a:path w="468630" h="251460">
                <a:moveTo>
                  <a:pt x="302888" y="241300"/>
                </a:moveTo>
                <a:lnTo>
                  <a:pt x="292811" y="241300"/>
                </a:lnTo>
                <a:lnTo>
                  <a:pt x="295478" y="242570"/>
                </a:lnTo>
                <a:lnTo>
                  <a:pt x="302888" y="241300"/>
                </a:lnTo>
                <a:close/>
              </a:path>
              <a:path w="468630" h="251460">
                <a:moveTo>
                  <a:pt x="369201" y="241300"/>
                </a:moveTo>
                <a:lnTo>
                  <a:pt x="368706" y="242570"/>
                </a:lnTo>
                <a:lnTo>
                  <a:pt x="370357" y="242498"/>
                </a:lnTo>
                <a:lnTo>
                  <a:pt x="369201" y="241300"/>
                </a:lnTo>
                <a:close/>
              </a:path>
              <a:path w="468630" h="251460">
                <a:moveTo>
                  <a:pt x="370357" y="242498"/>
                </a:moveTo>
                <a:lnTo>
                  <a:pt x="368706" y="242570"/>
                </a:lnTo>
                <a:lnTo>
                  <a:pt x="370425" y="242570"/>
                </a:lnTo>
                <a:close/>
              </a:path>
              <a:path w="468630" h="251460">
                <a:moveTo>
                  <a:pt x="398094" y="241300"/>
                </a:moveTo>
                <a:lnTo>
                  <a:pt x="369201" y="241300"/>
                </a:lnTo>
                <a:lnTo>
                  <a:pt x="370357" y="242498"/>
                </a:lnTo>
                <a:lnTo>
                  <a:pt x="398094" y="241300"/>
                </a:lnTo>
                <a:close/>
              </a:path>
              <a:path w="468630" h="251460">
                <a:moveTo>
                  <a:pt x="450930" y="238760"/>
                </a:moveTo>
                <a:lnTo>
                  <a:pt x="145891" y="238760"/>
                </a:lnTo>
                <a:lnTo>
                  <a:pt x="156870" y="241300"/>
                </a:lnTo>
                <a:lnTo>
                  <a:pt x="174409" y="240030"/>
                </a:lnTo>
                <a:lnTo>
                  <a:pt x="451366" y="240030"/>
                </a:lnTo>
                <a:lnTo>
                  <a:pt x="450930" y="238760"/>
                </a:lnTo>
                <a:close/>
              </a:path>
              <a:path w="468630" h="251460">
                <a:moveTo>
                  <a:pt x="82727" y="238760"/>
                </a:moveTo>
                <a:lnTo>
                  <a:pt x="52620" y="238760"/>
                </a:lnTo>
                <a:lnTo>
                  <a:pt x="64249" y="240030"/>
                </a:lnTo>
                <a:lnTo>
                  <a:pt x="82727" y="238760"/>
                </a:lnTo>
                <a:close/>
              </a:path>
              <a:path w="468630" h="251460">
                <a:moveTo>
                  <a:pt x="466364" y="229870"/>
                </a:moveTo>
                <a:lnTo>
                  <a:pt x="447878" y="229870"/>
                </a:lnTo>
                <a:lnTo>
                  <a:pt x="455104" y="233680"/>
                </a:lnTo>
                <a:lnTo>
                  <a:pt x="464167" y="238760"/>
                </a:lnTo>
                <a:lnTo>
                  <a:pt x="468315" y="240030"/>
                </a:lnTo>
                <a:lnTo>
                  <a:pt x="468563" y="236220"/>
                </a:lnTo>
                <a:lnTo>
                  <a:pt x="466364" y="229870"/>
                </a:lnTo>
                <a:close/>
              </a:path>
              <a:path w="468630" h="251460">
                <a:moveTo>
                  <a:pt x="446688" y="215900"/>
                </a:moveTo>
                <a:lnTo>
                  <a:pt x="23063" y="215900"/>
                </a:lnTo>
                <a:lnTo>
                  <a:pt x="18872" y="226060"/>
                </a:lnTo>
                <a:lnTo>
                  <a:pt x="20497" y="236220"/>
                </a:lnTo>
                <a:lnTo>
                  <a:pt x="450058" y="236220"/>
                </a:lnTo>
                <a:lnTo>
                  <a:pt x="447878" y="229870"/>
                </a:lnTo>
                <a:lnTo>
                  <a:pt x="466364" y="229870"/>
                </a:lnTo>
                <a:lnTo>
                  <a:pt x="465924" y="228600"/>
                </a:lnTo>
                <a:lnTo>
                  <a:pt x="466097" y="226060"/>
                </a:lnTo>
                <a:lnTo>
                  <a:pt x="448602" y="226060"/>
                </a:lnTo>
                <a:lnTo>
                  <a:pt x="448881" y="220980"/>
                </a:lnTo>
                <a:lnTo>
                  <a:pt x="446688" y="215900"/>
                </a:lnTo>
                <a:close/>
              </a:path>
              <a:path w="468630" h="251460">
                <a:moveTo>
                  <a:pt x="466699" y="217170"/>
                </a:moveTo>
                <a:lnTo>
                  <a:pt x="457657" y="222250"/>
                </a:lnTo>
                <a:lnTo>
                  <a:pt x="448602" y="226060"/>
                </a:lnTo>
                <a:lnTo>
                  <a:pt x="466097" y="226060"/>
                </a:lnTo>
                <a:lnTo>
                  <a:pt x="466699" y="217170"/>
                </a:lnTo>
                <a:close/>
              </a:path>
              <a:path w="468630" h="251460">
                <a:moveTo>
                  <a:pt x="3301" y="201930"/>
                </a:moveTo>
                <a:lnTo>
                  <a:pt x="4102" y="213360"/>
                </a:lnTo>
                <a:lnTo>
                  <a:pt x="1422" y="223520"/>
                </a:lnTo>
                <a:lnTo>
                  <a:pt x="10807" y="219710"/>
                </a:lnTo>
                <a:lnTo>
                  <a:pt x="23063" y="215900"/>
                </a:lnTo>
                <a:lnTo>
                  <a:pt x="446688" y="215900"/>
                </a:lnTo>
                <a:lnTo>
                  <a:pt x="445592" y="213360"/>
                </a:lnTo>
                <a:lnTo>
                  <a:pt x="444947" y="210820"/>
                </a:lnTo>
                <a:lnTo>
                  <a:pt x="20942" y="210820"/>
                </a:lnTo>
                <a:lnTo>
                  <a:pt x="13195" y="207010"/>
                </a:lnTo>
                <a:lnTo>
                  <a:pt x="3301" y="201930"/>
                </a:lnTo>
                <a:close/>
              </a:path>
              <a:path w="468630" h="251460">
                <a:moveTo>
                  <a:pt x="459243" y="207010"/>
                </a:moveTo>
                <a:lnTo>
                  <a:pt x="443979" y="207010"/>
                </a:lnTo>
                <a:lnTo>
                  <a:pt x="458736" y="212090"/>
                </a:lnTo>
                <a:lnTo>
                  <a:pt x="459689" y="212090"/>
                </a:lnTo>
                <a:lnTo>
                  <a:pt x="459243" y="207010"/>
                </a:lnTo>
                <a:close/>
              </a:path>
              <a:path w="468630" h="251460">
                <a:moveTo>
                  <a:pt x="441366" y="189230"/>
                </a:moveTo>
                <a:lnTo>
                  <a:pt x="22694" y="189230"/>
                </a:lnTo>
                <a:lnTo>
                  <a:pt x="19761" y="200660"/>
                </a:lnTo>
                <a:lnTo>
                  <a:pt x="20942" y="210820"/>
                </a:lnTo>
                <a:lnTo>
                  <a:pt x="444947" y="210820"/>
                </a:lnTo>
                <a:lnTo>
                  <a:pt x="443979" y="207010"/>
                </a:lnTo>
                <a:lnTo>
                  <a:pt x="459243" y="207010"/>
                </a:lnTo>
                <a:lnTo>
                  <a:pt x="458686" y="200660"/>
                </a:lnTo>
                <a:lnTo>
                  <a:pt x="445376" y="200660"/>
                </a:lnTo>
                <a:lnTo>
                  <a:pt x="443991" y="198120"/>
                </a:lnTo>
                <a:lnTo>
                  <a:pt x="444430" y="197968"/>
                </a:lnTo>
                <a:lnTo>
                  <a:pt x="441366" y="189230"/>
                </a:lnTo>
                <a:close/>
              </a:path>
              <a:path w="468630" h="251460">
                <a:moveTo>
                  <a:pt x="4195" y="177800"/>
                </a:moveTo>
                <a:lnTo>
                  <a:pt x="3386" y="180340"/>
                </a:lnTo>
                <a:lnTo>
                  <a:pt x="4787" y="186690"/>
                </a:lnTo>
                <a:lnTo>
                  <a:pt x="1320" y="200660"/>
                </a:lnTo>
                <a:lnTo>
                  <a:pt x="22694" y="189230"/>
                </a:lnTo>
                <a:lnTo>
                  <a:pt x="441366" y="189230"/>
                </a:lnTo>
                <a:lnTo>
                  <a:pt x="439600" y="184150"/>
                </a:lnTo>
                <a:lnTo>
                  <a:pt x="17043" y="184150"/>
                </a:lnTo>
                <a:lnTo>
                  <a:pt x="8365" y="179070"/>
                </a:lnTo>
                <a:lnTo>
                  <a:pt x="4195" y="177800"/>
                </a:lnTo>
                <a:close/>
              </a:path>
              <a:path w="468630" h="251460">
                <a:moveTo>
                  <a:pt x="444430" y="197968"/>
                </a:moveTo>
                <a:lnTo>
                  <a:pt x="443991" y="198120"/>
                </a:lnTo>
                <a:lnTo>
                  <a:pt x="445376" y="200660"/>
                </a:lnTo>
                <a:lnTo>
                  <a:pt x="444430" y="197968"/>
                </a:lnTo>
                <a:close/>
              </a:path>
              <a:path w="468630" h="251460">
                <a:moveTo>
                  <a:pt x="455028" y="194310"/>
                </a:moveTo>
                <a:lnTo>
                  <a:pt x="444430" y="197968"/>
                </a:lnTo>
                <a:lnTo>
                  <a:pt x="445376" y="200660"/>
                </a:lnTo>
                <a:lnTo>
                  <a:pt x="458686" y="200660"/>
                </a:lnTo>
                <a:lnTo>
                  <a:pt x="458241" y="195580"/>
                </a:lnTo>
                <a:lnTo>
                  <a:pt x="455028" y="194310"/>
                </a:lnTo>
                <a:close/>
              </a:path>
              <a:path w="468630" h="251460">
                <a:moveTo>
                  <a:pt x="453770" y="180340"/>
                </a:moveTo>
                <a:lnTo>
                  <a:pt x="438276" y="180340"/>
                </a:lnTo>
                <a:lnTo>
                  <a:pt x="446366" y="184150"/>
                </a:lnTo>
                <a:lnTo>
                  <a:pt x="456120" y="187960"/>
                </a:lnTo>
                <a:lnTo>
                  <a:pt x="454482" y="182880"/>
                </a:lnTo>
                <a:lnTo>
                  <a:pt x="453770" y="180340"/>
                </a:lnTo>
                <a:close/>
              </a:path>
              <a:path w="468630" h="251460">
                <a:moveTo>
                  <a:pt x="436889" y="167640"/>
                </a:moveTo>
                <a:lnTo>
                  <a:pt x="20942" y="167640"/>
                </a:lnTo>
                <a:lnTo>
                  <a:pt x="20421" y="170180"/>
                </a:lnTo>
                <a:lnTo>
                  <a:pt x="19710" y="182880"/>
                </a:lnTo>
                <a:lnTo>
                  <a:pt x="17043" y="184150"/>
                </a:lnTo>
                <a:lnTo>
                  <a:pt x="439600" y="184150"/>
                </a:lnTo>
                <a:lnTo>
                  <a:pt x="438276" y="180340"/>
                </a:lnTo>
                <a:lnTo>
                  <a:pt x="453770" y="180340"/>
                </a:lnTo>
                <a:lnTo>
                  <a:pt x="452348" y="175260"/>
                </a:lnTo>
                <a:lnTo>
                  <a:pt x="438899" y="175260"/>
                </a:lnTo>
                <a:lnTo>
                  <a:pt x="436889" y="167640"/>
                </a:lnTo>
                <a:close/>
              </a:path>
              <a:path w="468630" h="251460">
                <a:moveTo>
                  <a:pt x="452196" y="168910"/>
                </a:moveTo>
                <a:lnTo>
                  <a:pt x="439623" y="173990"/>
                </a:lnTo>
                <a:lnTo>
                  <a:pt x="438899" y="175260"/>
                </a:lnTo>
                <a:lnTo>
                  <a:pt x="452348" y="175260"/>
                </a:lnTo>
                <a:lnTo>
                  <a:pt x="451637" y="172720"/>
                </a:lnTo>
                <a:lnTo>
                  <a:pt x="452196" y="168910"/>
                </a:lnTo>
                <a:close/>
              </a:path>
              <a:path w="468630" h="251460">
                <a:moveTo>
                  <a:pt x="3352" y="151130"/>
                </a:moveTo>
                <a:lnTo>
                  <a:pt x="5587" y="163830"/>
                </a:lnTo>
                <a:lnTo>
                  <a:pt x="3568" y="173990"/>
                </a:lnTo>
                <a:lnTo>
                  <a:pt x="11226" y="170180"/>
                </a:lnTo>
                <a:lnTo>
                  <a:pt x="20942" y="167640"/>
                </a:lnTo>
                <a:lnTo>
                  <a:pt x="436889" y="167640"/>
                </a:lnTo>
                <a:lnTo>
                  <a:pt x="435214" y="161290"/>
                </a:lnTo>
                <a:lnTo>
                  <a:pt x="21081" y="161290"/>
                </a:lnTo>
                <a:lnTo>
                  <a:pt x="16725" y="157480"/>
                </a:lnTo>
                <a:lnTo>
                  <a:pt x="3352" y="151130"/>
                </a:lnTo>
                <a:close/>
              </a:path>
              <a:path w="468630" h="251460">
                <a:moveTo>
                  <a:pt x="432053" y="142240"/>
                </a:moveTo>
                <a:lnTo>
                  <a:pt x="20802" y="142240"/>
                </a:lnTo>
                <a:lnTo>
                  <a:pt x="21462" y="143510"/>
                </a:lnTo>
                <a:lnTo>
                  <a:pt x="21081" y="161290"/>
                </a:lnTo>
                <a:lnTo>
                  <a:pt x="435214" y="161290"/>
                </a:lnTo>
                <a:lnTo>
                  <a:pt x="433539" y="154940"/>
                </a:lnTo>
                <a:lnTo>
                  <a:pt x="448607" y="154940"/>
                </a:lnTo>
                <a:lnTo>
                  <a:pt x="448101" y="152400"/>
                </a:lnTo>
                <a:lnTo>
                  <a:pt x="435203" y="152400"/>
                </a:lnTo>
                <a:lnTo>
                  <a:pt x="432053" y="142240"/>
                </a:lnTo>
                <a:close/>
              </a:path>
              <a:path w="468630" h="251460">
                <a:moveTo>
                  <a:pt x="448607" y="154940"/>
                </a:moveTo>
                <a:lnTo>
                  <a:pt x="433539" y="154940"/>
                </a:lnTo>
                <a:lnTo>
                  <a:pt x="440143" y="158750"/>
                </a:lnTo>
                <a:lnTo>
                  <a:pt x="450189" y="161290"/>
                </a:lnTo>
                <a:lnTo>
                  <a:pt x="449618" y="160020"/>
                </a:lnTo>
                <a:lnTo>
                  <a:pt x="448607" y="154940"/>
                </a:lnTo>
                <a:close/>
              </a:path>
              <a:path w="468630" h="251460">
                <a:moveTo>
                  <a:pt x="446163" y="143510"/>
                </a:moveTo>
                <a:lnTo>
                  <a:pt x="441451" y="146050"/>
                </a:lnTo>
                <a:lnTo>
                  <a:pt x="436702" y="147320"/>
                </a:lnTo>
                <a:lnTo>
                  <a:pt x="435203" y="152400"/>
                </a:lnTo>
                <a:lnTo>
                  <a:pt x="448101" y="152400"/>
                </a:lnTo>
                <a:lnTo>
                  <a:pt x="447090" y="147320"/>
                </a:lnTo>
                <a:lnTo>
                  <a:pt x="446163" y="143510"/>
                </a:lnTo>
                <a:close/>
              </a:path>
              <a:path w="468630" h="251460">
                <a:moveTo>
                  <a:pt x="7416" y="127000"/>
                </a:moveTo>
                <a:lnTo>
                  <a:pt x="5283" y="149860"/>
                </a:lnTo>
                <a:lnTo>
                  <a:pt x="11696" y="146050"/>
                </a:lnTo>
                <a:lnTo>
                  <a:pt x="20802" y="142240"/>
                </a:lnTo>
                <a:lnTo>
                  <a:pt x="432053" y="142240"/>
                </a:lnTo>
                <a:lnTo>
                  <a:pt x="429298" y="133350"/>
                </a:lnTo>
                <a:lnTo>
                  <a:pt x="21069" y="133350"/>
                </a:lnTo>
                <a:lnTo>
                  <a:pt x="11836" y="132080"/>
                </a:lnTo>
                <a:lnTo>
                  <a:pt x="7416" y="127000"/>
                </a:lnTo>
                <a:close/>
              </a:path>
              <a:path w="468630" h="251460">
                <a:moveTo>
                  <a:pt x="443395" y="129540"/>
                </a:moveTo>
                <a:lnTo>
                  <a:pt x="428116" y="129540"/>
                </a:lnTo>
                <a:lnTo>
                  <a:pt x="435254" y="134620"/>
                </a:lnTo>
                <a:lnTo>
                  <a:pt x="448170" y="139700"/>
                </a:lnTo>
                <a:lnTo>
                  <a:pt x="443395" y="129540"/>
                </a:lnTo>
                <a:close/>
              </a:path>
              <a:path w="468630" h="251460">
                <a:moveTo>
                  <a:pt x="426625" y="118110"/>
                </a:moveTo>
                <a:lnTo>
                  <a:pt x="20777" y="118110"/>
                </a:lnTo>
                <a:lnTo>
                  <a:pt x="21170" y="119380"/>
                </a:lnTo>
                <a:lnTo>
                  <a:pt x="21177" y="132080"/>
                </a:lnTo>
                <a:lnTo>
                  <a:pt x="21069" y="133350"/>
                </a:lnTo>
                <a:lnTo>
                  <a:pt x="429298" y="133350"/>
                </a:lnTo>
                <a:lnTo>
                  <a:pt x="428116" y="129540"/>
                </a:lnTo>
                <a:lnTo>
                  <a:pt x="443395" y="129540"/>
                </a:lnTo>
                <a:lnTo>
                  <a:pt x="442798" y="128270"/>
                </a:lnTo>
                <a:lnTo>
                  <a:pt x="442922" y="125730"/>
                </a:lnTo>
                <a:lnTo>
                  <a:pt x="428878" y="125730"/>
                </a:lnTo>
                <a:lnTo>
                  <a:pt x="426453" y="123190"/>
                </a:lnTo>
                <a:lnTo>
                  <a:pt x="427990" y="122726"/>
                </a:lnTo>
                <a:lnTo>
                  <a:pt x="426625" y="118110"/>
                </a:lnTo>
                <a:close/>
              </a:path>
              <a:path w="468630" h="251460">
                <a:moveTo>
                  <a:pt x="9575" y="104140"/>
                </a:moveTo>
                <a:lnTo>
                  <a:pt x="7569" y="114300"/>
                </a:lnTo>
                <a:lnTo>
                  <a:pt x="5511" y="125730"/>
                </a:lnTo>
                <a:lnTo>
                  <a:pt x="20777" y="118110"/>
                </a:lnTo>
                <a:lnTo>
                  <a:pt x="426625" y="118110"/>
                </a:lnTo>
                <a:lnTo>
                  <a:pt x="426250" y="116840"/>
                </a:lnTo>
                <a:lnTo>
                  <a:pt x="424948" y="111760"/>
                </a:lnTo>
                <a:lnTo>
                  <a:pt x="21412" y="111760"/>
                </a:lnTo>
                <a:lnTo>
                  <a:pt x="12801" y="106680"/>
                </a:lnTo>
                <a:lnTo>
                  <a:pt x="9575" y="104140"/>
                </a:lnTo>
                <a:close/>
              </a:path>
              <a:path w="468630" h="251460">
                <a:moveTo>
                  <a:pt x="427990" y="122726"/>
                </a:moveTo>
                <a:lnTo>
                  <a:pt x="426453" y="123190"/>
                </a:lnTo>
                <a:lnTo>
                  <a:pt x="428878" y="125730"/>
                </a:lnTo>
                <a:lnTo>
                  <a:pt x="427990" y="122726"/>
                </a:lnTo>
                <a:close/>
              </a:path>
              <a:path w="468630" h="251460">
                <a:moveTo>
                  <a:pt x="443293" y="118110"/>
                </a:moveTo>
                <a:lnTo>
                  <a:pt x="427990" y="122726"/>
                </a:lnTo>
                <a:lnTo>
                  <a:pt x="428878" y="125730"/>
                </a:lnTo>
                <a:lnTo>
                  <a:pt x="442922" y="125730"/>
                </a:lnTo>
                <a:lnTo>
                  <a:pt x="443293" y="118110"/>
                </a:lnTo>
                <a:close/>
              </a:path>
              <a:path w="468630" h="251460">
                <a:moveTo>
                  <a:pt x="437936" y="106680"/>
                </a:moveTo>
                <a:lnTo>
                  <a:pt x="423646" y="106680"/>
                </a:lnTo>
                <a:lnTo>
                  <a:pt x="427342" y="109220"/>
                </a:lnTo>
                <a:lnTo>
                  <a:pt x="437362" y="113030"/>
                </a:lnTo>
                <a:lnTo>
                  <a:pt x="439496" y="113030"/>
                </a:lnTo>
                <a:lnTo>
                  <a:pt x="437936" y="106680"/>
                </a:lnTo>
                <a:close/>
              </a:path>
              <a:path w="468630" h="251460">
                <a:moveTo>
                  <a:pt x="288620" y="7620"/>
                </a:moveTo>
                <a:lnTo>
                  <a:pt x="288319" y="101600"/>
                </a:lnTo>
                <a:lnTo>
                  <a:pt x="21641" y="101600"/>
                </a:lnTo>
                <a:lnTo>
                  <a:pt x="22377" y="106680"/>
                </a:lnTo>
                <a:lnTo>
                  <a:pt x="21412" y="111760"/>
                </a:lnTo>
                <a:lnTo>
                  <a:pt x="424948" y="111760"/>
                </a:lnTo>
                <a:lnTo>
                  <a:pt x="423646" y="106680"/>
                </a:lnTo>
                <a:lnTo>
                  <a:pt x="437936" y="106680"/>
                </a:lnTo>
                <a:lnTo>
                  <a:pt x="437001" y="102870"/>
                </a:lnTo>
                <a:lnTo>
                  <a:pt x="422135" y="102870"/>
                </a:lnTo>
                <a:lnTo>
                  <a:pt x="421959" y="101600"/>
                </a:lnTo>
                <a:lnTo>
                  <a:pt x="418350" y="82550"/>
                </a:lnTo>
                <a:lnTo>
                  <a:pt x="431812" y="82550"/>
                </a:lnTo>
                <a:lnTo>
                  <a:pt x="430733" y="77470"/>
                </a:lnTo>
                <a:lnTo>
                  <a:pt x="413715" y="77470"/>
                </a:lnTo>
                <a:lnTo>
                  <a:pt x="414934" y="68580"/>
                </a:lnTo>
                <a:lnTo>
                  <a:pt x="410070" y="59690"/>
                </a:lnTo>
                <a:lnTo>
                  <a:pt x="425729" y="59690"/>
                </a:lnTo>
                <a:lnTo>
                  <a:pt x="424427" y="53340"/>
                </a:lnTo>
                <a:lnTo>
                  <a:pt x="411746" y="53340"/>
                </a:lnTo>
                <a:lnTo>
                  <a:pt x="409384" y="45720"/>
                </a:lnTo>
                <a:lnTo>
                  <a:pt x="406958" y="36830"/>
                </a:lnTo>
                <a:lnTo>
                  <a:pt x="421255" y="36830"/>
                </a:lnTo>
                <a:lnTo>
                  <a:pt x="420662" y="33020"/>
                </a:lnTo>
                <a:lnTo>
                  <a:pt x="420152" y="29210"/>
                </a:lnTo>
                <a:lnTo>
                  <a:pt x="408965" y="29210"/>
                </a:lnTo>
                <a:lnTo>
                  <a:pt x="404634" y="27940"/>
                </a:lnTo>
                <a:lnTo>
                  <a:pt x="401573" y="13970"/>
                </a:lnTo>
                <a:lnTo>
                  <a:pt x="416288" y="13970"/>
                </a:lnTo>
                <a:lnTo>
                  <a:pt x="415861" y="11430"/>
                </a:lnTo>
                <a:lnTo>
                  <a:pt x="415588" y="10160"/>
                </a:lnTo>
                <a:lnTo>
                  <a:pt x="385991" y="10160"/>
                </a:lnTo>
                <a:lnTo>
                  <a:pt x="387045" y="8890"/>
                </a:lnTo>
                <a:lnTo>
                  <a:pt x="295973" y="8890"/>
                </a:lnTo>
                <a:lnTo>
                  <a:pt x="288620" y="7620"/>
                </a:lnTo>
                <a:close/>
              </a:path>
              <a:path w="468630" h="251460">
                <a:moveTo>
                  <a:pt x="434682" y="93980"/>
                </a:moveTo>
                <a:lnTo>
                  <a:pt x="428828" y="97790"/>
                </a:lnTo>
                <a:lnTo>
                  <a:pt x="423351" y="101600"/>
                </a:lnTo>
                <a:lnTo>
                  <a:pt x="422135" y="102870"/>
                </a:lnTo>
                <a:lnTo>
                  <a:pt x="437001" y="102870"/>
                </a:lnTo>
                <a:lnTo>
                  <a:pt x="436689" y="101600"/>
                </a:lnTo>
                <a:lnTo>
                  <a:pt x="434682" y="93980"/>
                </a:lnTo>
                <a:close/>
              </a:path>
              <a:path w="468630" h="251460">
                <a:moveTo>
                  <a:pt x="431812" y="82550"/>
                </a:moveTo>
                <a:lnTo>
                  <a:pt x="418350" y="82550"/>
                </a:lnTo>
                <a:lnTo>
                  <a:pt x="424433" y="86360"/>
                </a:lnTo>
                <a:lnTo>
                  <a:pt x="436270" y="90170"/>
                </a:lnTo>
                <a:lnTo>
                  <a:pt x="431812" y="82550"/>
                </a:lnTo>
                <a:close/>
              </a:path>
              <a:path w="468630" h="251460">
                <a:moveTo>
                  <a:pt x="432320" y="71120"/>
                </a:moveTo>
                <a:lnTo>
                  <a:pt x="413715" y="77470"/>
                </a:lnTo>
                <a:lnTo>
                  <a:pt x="430733" y="77470"/>
                </a:lnTo>
                <a:lnTo>
                  <a:pt x="432320" y="71120"/>
                </a:lnTo>
                <a:close/>
              </a:path>
              <a:path w="468630" h="251460">
                <a:moveTo>
                  <a:pt x="425729" y="59690"/>
                </a:moveTo>
                <a:lnTo>
                  <a:pt x="410070" y="59690"/>
                </a:lnTo>
                <a:lnTo>
                  <a:pt x="426821" y="66040"/>
                </a:lnTo>
                <a:lnTo>
                  <a:pt x="426250" y="62230"/>
                </a:lnTo>
                <a:lnTo>
                  <a:pt x="425729" y="59690"/>
                </a:lnTo>
                <a:close/>
              </a:path>
              <a:path w="468630" h="251460">
                <a:moveTo>
                  <a:pt x="423049" y="48260"/>
                </a:moveTo>
                <a:lnTo>
                  <a:pt x="417550" y="50800"/>
                </a:lnTo>
                <a:lnTo>
                  <a:pt x="412064" y="52070"/>
                </a:lnTo>
                <a:lnTo>
                  <a:pt x="411746" y="53340"/>
                </a:lnTo>
                <a:lnTo>
                  <a:pt x="424427" y="53340"/>
                </a:lnTo>
                <a:lnTo>
                  <a:pt x="424167" y="52070"/>
                </a:lnTo>
                <a:lnTo>
                  <a:pt x="423049" y="48260"/>
                </a:lnTo>
                <a:close/>
              </a:path>
              <a:path w="468630" h="251460">
                <a:moveTo>
                  <a:pt x="421255" y="36830"/>
                </a:moveTo>
                <a:lnTo>
                  <a:pt x="406958" y="36830"/>
                </a:lnTo>
                <a:lnTo>
                  <a:pt x="409981" y="38100"/>
                </a:lnTo>
                <a:lnTo>
                  <a:pt x="416674" y="40640"/>
                </a:lnTo>
                <a:lnTo>
                  <a:pt x="422046" y="41910"/>
                </a:lnTo>
                <a:lnTo>
                  <a:pt x="421255" y="36830"/>
                </a:lnTo>
                <a:close/>
              </a:path>
              <a:path w="468630" h="251460">
                <a:moveTo>
                  <a:pt x="419303" y="22860"/>
                </a:moveTo>
                <a:lnTo>
                  <a:pt x="414439" y="25400"/>
                </a:lnTo>
                <a:lnTo>
                  <a:pt x="408965" y="29210"/>
                </a:lnTo>
                <a:lnTo>
                  <a:pt x="420152" y="29210"/>
                </a:lnTo>
                <a:lnTo>
                  <a:pt x="419303" y="22860"/>
                </a:lnTo>
                <a:close/>
              </a:path>
              <a:path w="468630" h="251460">
                <a:moveTo>
                  <a:pt x="416288" y="13970"/>
                </a:moveTo>
                <a:lnTo>
                  <a:pt x="401573" y="13970"/>
                </a:lnTo>
                <a:lnTo>
                  <a:pt x="405485" y="15240"/>
                </a:lnTo>
                <a:lnTo>
                  <a:pt x="412305" y="17780"/>
                </a:lnTo>
                <a:lnTo>
                  <a:pt x="416928" y="17780"/>
                </a:lnTo>
                <a:lnTo>
                  <a:pt x="416288" y="13970"/>
                </a:lnTo>
                <a:close/>
              </a:path>
              <a:path w="468630" h="251460">
                <a:moveTo>
                  <a:pt x="395465" y="8890"/>
                </a:moveTo>
                <a:lnTo>
                  <a:pt x="385991" y="10160"/>
                </a:lnTo>
                <a:lnTo>
                  <a:pt x="401040" y="10160"/>
                </a:lnTo>
                <a:lnTo>
                  <a:pt x="395465" y="8890"/>
                </a:lnTo>
                <a:close/>
              </a:path>
              <a:path w="468630" h="251460">
                <a:moveTo>
                  <a:pt x="414769" y="6350"/>
                </a:moveTo>
                <a:lnTo>
                  <a:pt x="405777" y="6350"/>
                </a:lnTo>
                <a:lnTo>
                  <a:pt x="401040" y="10160"/>
                </a:lnTo>
                <a:lnTo>
                  <a:pt x="415588" y="10160"/>
                </a:lnTo>
                <a:lnTo>
                  <a:pt x="414769" y="6350"/>
                </a:lnTo>
                <a:close/>
              </a:path>
              <a:path w="468630" h="251460">
                <a:moveTo>
                  <a:pt x="313143" y="0"/>
                </a:moveTo>
                <a:lnTo>
                  <a:pt x="288646" y="0"/>
                </a:lnTo>
                <a:lnTo>
                  <a:pt x="288636" y="2540"/>
                </a:lnTo>
                <a:lnTo>
                  <a:pt x="289636" y="3810"/>
                </a:lnTo>
                <a:lnTo>
                  <a:pt x="295973" y="8890"/>
                </a:lnTo>
                <a:lnTo>
                  <a:pt x="359778" y="8890"/>
                </a:lnTo>
                <a:lnTo>
                  <a:pt x="346862" y="7620"/>
                </a:lnTo>
                <a:lnTo>
                  <a:pt x="308444" y="7620"/>
                </a:lnTo>
                <a:lnTo>
                  <a:pt x="309244" y="5080"/>
                </a:lnTo>
                <a:lnTo>
                  <a:pt x="313143" y="0"/>
                </a:lnTo>
                <a:close/>
              </a:path>
              <a:path w="468630" h="251460">
                <a:moveTo>
                  <a:pt x="366623" y="0"/>
                </a:moveTo>
                <a:lnTo>
                  <a:pt x="365531" y="1270"/>
                </a:lnTo>
                <a:lnTo>
                  <a:pt x="368896" y="5080"/>
                </a:lnTo>
                <a:lnTo>
                  <a:pt x="372313" y="7620"/>
                </a:lnTo>
                <a:lnTo>
                  <a:pt x="372643" y="8890"/>
                </a:lnTo>
                <a:lnTo>
                  <a:pt x="387045" y="8890"/>
                </a:lnTo>
                <a:lnTo>
                  <a:pt x="389153" y="6350"/>
                </a:lnTo>
                <a:lnTo>
                  <a:pt x="392341" y="1270"/>
                </a:lnTo>
                <a:lnTo>
                  <a:pt x="390042" y="1270"/>
                </a:lnTo>
                <a:lnTo>
                  <a:pt x="366623" y="0"/>
                </a:lnTo>
                <a:close/>
              </a:path>
              <a:path w="468630" h="251460">
                <a:moveTo>
                  <a:pt x="329285" y="0"/>
                </a:moveTo>
                <a:lnTo>
                  <a:pt x="325437" y="0"/>
                </a:lnTo>
                <a:lnTo>
                  <a:pt x="333247" y="7620"/>
                </a:lnTo>
                <a:lnTo>
                  <a:pt x="348907" y="7620"/>
                </a:lnTo>
                <a:lnTo>
                  <a:pt x="352932" y="1270"/>
                </a:lnTo>
                <a:lnTo>
                  <a:pt x="349592" y="1270"/>
                </a:lnTo>
                <a:lnTo>
                  <a:pt x="329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942183" y="472407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0"/>
                </a:moveTo>
                <a:lnTo>
                  <a:pt x="175" y="932"/>
                </a:lnTo>
                <a:lnTo>
                  <a:pt x="1391" y="0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520224" y="4724070"/>
            <a:ext cx="468630" cy="150495"/>
          </a:xfrm>
          <a:custGeom>
            <a:avLst/>
            <a:gdLst/>
            <a:ahLst/>
            <a:cxnLst/>
            <a:rect l="l" t="t" r="r" b="b"/>
            <a:pathLst>
              <a:path w="468630" h="150495">
                <a:moveTo>
                  <a:pt x="436689" y="0"/>
                </a:moveTo>
                <a:lnTo>
                  <a:pt x="437070" y="1465"/>
                </a:lnTo>
                <a:lnTo>
                  <a:pt x="439496" y="10647"/>
                </a:lnTo>
                <a:lnTo>
                  <a:pt x="437362" y="10787"/>
                </a:lnTo>
                <a:lnTo>
                  <a:pt x="427342" y="7180"/>
                </a:lnTo>
                <a:lnTo>
                  <a:pt x="423646" y="5529"/>
                </a:lnTo>
                <a:lnTo>
                  <a:pt x="426250" y="14648"/>
                </a:lnTo>
                <a:lnTo>
                  <a:pt x="428878" y="23753"/>
                </a:lnTo>
                <a:lnTo>
                  <a:pt x="426453" y="21772"/>
                </a:lnTo>
                <a:lnTo>
                  <a:pt x="434873" y="19232"/>
                </a:lnTo>
                <a:lnTo>
                  <a:pt x="443293" y="16692"/>
                </a:lnTo>
                <a:lnTo>
                  <a:pt x="442798" y="26598"/>
                </a:lnTo>
                <a:lnTo>
                  <a:pt x="448170" y="37635"/>
                </a:lnTo>
                <a:lnTo>
                  <a:pt x="435254" y="32313"/>
                </a:lnTo>
                <a:lnTo>
                  <a:pt x="428116" y="28351"/>
                </a:lnTo>
                <a:lnTo>
                  <a:pt x="431660" y="39197"/>
                </a:lnTo>
                <a:lnTo>
                  <a:pt x="435203" y="50106"/>
                </a:lnTo>
                <a:lnTo>
                  <a:pt x="436702" y="45915"/>
                </a:lnTo>
                <a:lnTo>
                  <a:pt x="441451" y="43934"/>
                </a:lnTo>
                <a:lnTo>
                  <a:pt x="446163" y="41940"/>
                </a:lnTo>
                <a:lnTo>
                  <a:pt x="447090" y="45089"/>
                </a:lnTo>
                <a:lnTo>
                  <a:pt x="448348" y="51579"/>
                </a:lnTo>
                <a:lnTo>
                  <a:pt x="449618" y="58043"/>
                </a:lnTo>
                <a:lnTo>
                  <a:pt x="450189" y="60101"/>
                </a:lnTo>
                <a:lnTo>
                  <a:pt x="440143" y="56634"/>
                </a:lnTo>
                <a:lnTo>
                  <a:pt x="433539" y="53700"/>
                </a:lnTo>
                <a:lnTo>
                  <a:pt x="436219" y="63593"/>
                </a:lnTo>
                <a:lnTo>
                  <a:pt x="438899" y="73487"/>
                </a:lnTo>
                <a:lnTo>
                  <a:pt x="439623" y="71734"/>
                </a:lnTo>
                <a:lnTo>
                  <a:pt x="445922" y="69550"/>
                </a:lnTo>
                <a:lnTo>
                  <a:pt x="452196" y="67391"/>
                </a:lnTo>
                <a:lnTo>
                  <a:pt x="451637" y="71112"/>
                </a:lnTo>
                <a:lnTo>
                  <a:pt x="453047" y="75963"/>
                </a:lnTo>
                <a:lnTo>
                  <a:pt x="454482" y="80776"/>
                </a:lnTo>
                <a:lnTo>
                  <a:pt x="456120" y="86568"/>
                </a:lnTo>
                <a:lnTo>
                  <a:pt x="446366" y="82415"/>
                </a:lnTo>
                <a:lnTo>
                  <a:pt x="438276" y="78630"/>
                </a:lnTo>
                <a:lnTo>
                  <a:pt x="441807" y="88727"/>
                </a:lnTo>
                <a:lnTo>
                  <a:pt x="445376" y="98823"/>
                </a:lnTo>
                <a:lnTo>
                  <a:pt x="443991" y="96969"/>
                </a:lnTo>
                <a:lnTo>
                  <a:pt x="449516" y="95000"/>
                </a:lnTo>
                <a:lnTo>
                  <a:pt x="455028" y="93019"/>
                </a:lnTo>
                <a:lnTo>
                  <a:pt x="458241" y="93235"/>
                </a:lnTo>
                <a:lnTo>
                  <a:pt x="458965" y="102024"/>
                </a:lnTo>
                <a:lnTo>
                  <a:pt x="459689" y="110825"/>
                </a:lnTo>
                <a:lnTo>
                  <a:pt x="458736" y="110863"/>
                </a:lnTo>
                <a:lnTo>
                  <a:pt x="451345" y="108310"/>
                </a:lnTo>
                <a:lnTo>
                  <a:pt x="443979" y="105745"/>
                </a:lnTo>
                <a:lnTo>
                  <a:pt x="445592" y="111510"/>
                </a:lnTo>
                <a:lnTo>
                  <a:pt x="447230" y="115498"/>
                </a:lnTo>
                <a:lnTo>
                  <a:pt x="448881" y="119486"/>
                </a:lnTo>
                <a:lnTo>
                  <a:pt x="448602" y="123931"/>
                </a:lnTo>
                <a:lnTo>
                  <a:pt x="457657" y="119918"/>
                </a:lnTo>
                <a:lnTo>
                  <a:pt x="466699" y="115879"/>
                </a:lnTo>
                <a:lnTo>
                  <a:pt x="465924" y="127385"/>
                </a:lnTo>
                <a:lnTo>
                  <a:pt x="468563" y="135009"/>
                </a:lnTo>
                <a:lnTo>
                  <a:pt x="468315" y="138082"/>
                </a:lnTo>
                <a:lnTo>
                  <a:pt x="464167" y="137083"/>
                </a:lnTo>
                <a:lnTo>
                  <a:pt x="455104" y="132491"/>
                </a:lnTo>
                <a:lnTo>
                  <a:pt x="447878" y="128300"/>
                </a:lnTo>
                <a:lnTo>
                  <a:pt x="451802" y="139882"/>
                </a:lnTo>
                <a:lnTo>
                  <a:pt x="460971" y="145026"/>
                </a:lnTo>
                <a:lnTo>
                  <a:pt x="457606" y="149445"/>
                </a:lnTo>
                <a:lnTo>
                  <a:pt x="450659" y="149318"/>
                </a:lnTo>
                <a:lnTo>
                  <a:pt x="443788" y="149204"/>
                </a:lnTo>
                <a:lnTo>
                  <a:pt x="437616" y="150322"/>
                </a:lnTo>
                <a:lnTo>
                  <a:pt x="442709" y="142905"/>
                </a:lnTo>
                <a:lnTo>
                  <a:pt x="446684" y="139146"/>
                </a:lnTo>
                <a:lnTo>
                  <a:pt x="426580" y="140479"/>
                </a:lnTo>
                <a:lnTo>
                  <a:pt x="417322" y="140327"/>
                </a:lnTo>
                <a:lnTo>
                  <a:pt x="414997" y="142498"/>
                </a:lnTo>
                <a:lnTo>
                  <a:pt x="421373" y="147299"/>
                </a:lnTo>
                <a:lnTo>
                  <a:pt x="426211" y="149699"/>
                </a:lnTo>
                <a:lnTo>
                  <a:pt x="407047" y="148798"/>
                </a:lnTo>
                <a:lnTo>
                  <a:pt x="396709" y="148296"/>
                </a:lnTo>
                <a:lnTo>
                  <a:pt x="392961" y="147601"/>
                </a:lnTo>
                <a:lnTo>
                  <a:pt x="393554" y="145929"/>
                </a:lnTo>
                <a:lnTo>
                  <a:pt x="396239" y="142498"/>
                </a:lnTo>
                <a:lnTo>
                  <a:pt x="398094" y="139666"/>
                </a:lnTo>
                <a:lnTo>
                  <a:pt x="383387" y="140263"/>
                </a:lnTo>
                <a:lnTo>
                  <a:pt x="368706" y="140873"/>
                </a:lnTo>
                <a:lnTo>
                  <a:pt x="369201" y="139171"/>
                </a:lnTo>
                <a:lnTo>
                  <a:pt x="375323" y="146397"/>
                </a:lnTo>
                <a:lnTo>
                  <a:pt x="376808" y="149191"/>
                </a:lnTo>
                <a:lnTo>
                  <a:pt x="361505" y="148747"/>
                </a:lnTo>
                <a:lnTo>
                  <a:pt x="346113" y="148328"/>
                </a:lnTo>
                <a:lnTo>
                  <a:pt x="344728" y="148658"/>
                </a:lnTo>
                <a:lnTo>
                  <a:pt x="351180" y="142156"/>
                </a:lnTo>
                <a:lnTo>
                  <a:pt x="353085" y="139717"/>
                </a:lnTo>
                <a:lnTo>
                  <a:pt x="338366" y="139933"/>
                </a:lnTo>
                <a:lnTo>
                  <a:pt x="323672" y="140124"/>
                </a:lnTo>
                <a:lnTo>
                  <a:pt x="322402" y="139844"/>
                </a:lnTo>
                <a:lnTo>
                  <a:pt x="330199" y="146042"/>
                </a:lnTo>
                <a:lnTo>
                  <a:pt x="332917" y="149534"/>
                </a:lnTo>
                <a:lnTo>
                  <a:pt x="316737" y="148112"/>
                </a:lnTo>
                <a:lnTo>
                  <a:pt x="305904" y="147756"/>
                </a:lnTo>
                <a:lnTo>
                  <a:pt x="300012" y="147617"/>
                </a:lnTo>
                <a:lnTo>
                  <a:pt x="305168" y="142638"/>
                </a:lnTo>
                <a:lnTo>
                  <a:pt x="310299" y="137647"/>
                </a:lnTo>
                <a:lnTo>
                  <a:pt x="295478" y="140441"/>
                </a:lnTo>
                <a:lnTo>
                  <a:pt x="292811" y="140098"/>
                </a:lnTo>
                <a:lnTo>
                  <a:pt x="289020" y="139667"/>
                </a:lnTo>
                <a:lnTo>
                  <a:pt x="283913" y="139571"/>
                </a:lnTo>
                <a:lnTo>
                  <a:pt x="280832" y="140866"/>
                </a:lnTo>
                <a:lnTo>
                  <a:pt x="283121" y="144607"/>
                </a:lnTo>
                <a:lnTo>
                  <a:pt x="285317" y="148101"/>
                </a:lnTo>
                <a:lnTo>
                  <a:pt x="281900" y="148907"/>
                </a:lnTo>
                <a:lnTo>
                  <a:pt x="276289" y="148430"/>
                </a:lnTo>
                <a:lnTo>
                  <a:pt x="271906" y="148074"/>
                </a:lnTo>
                <a:lnTo>
                  <a:pt x="267491" y="148365"/>
                </a:lnTo>
                <a:lnTo>
                  <a:pt x="261699" y="148244"/>
                </a:lnTo>
                <a:lnTo>
                  <a:pt x="257712" y="146872"/>
                </a:lnTo>
                <a:lnTo>
                  <a:pt x="258711" y="143413"/>
                </a:lnTo>
                <a:lnTo>
                  <a:pt x="263221" y="141241"/>
                </a:lnTo>
                <a:lnTo>
                  <a:pt x="263690" y="140131"/>
                </a:lnTo>
                <a:lnTo>
                  <a:pt x="259186" y="139739"/>
                </a:lnTo>
                <a:lnTo>
                  <a:pt x="248780" y="139717"/>
                </a:lnTo>
                <a:lnTo>
                  <a:pt x="238651" y="139687"/>
                </a:lnTo>
                <a:lnTo>
                  <a:pt x="234518" y="140058"/>
                </a:lnTo>
                <a:lnTo>
                  <a:pt x="234728" y="141666"/>
                </a:lnTo>
                <a:lnTo>
                  <a:pt x="237629" y="145343"/>
                </a:lnTo>
                <a:lnTo>
                  <a:pt x="242481" y="149852"/>
                </a:lnTo>
                <a:lnTo>
                  <a:pt x="223786" y="147871"/>
                </a:lnTo>
                <a:lnTo>
                  <a:pt x="212476" y="149021"/>
                </a:lnTo>
                <a:lnTo>
                  <a:pt x="207698" y="148791"/>
                </a:lnTo>
                <a:lnTo>
                  <a:pt x="208545" y="146628"/>
                </a:lnTo>
                <a:lnTo>
                  <a:pt x="214109" y="141978"/>
                </a:lnTo>
                <a:lnTo>
                  <a:pt x="219506" y="139514"/>
                </a:lnTo>
                <a:lnTo>
                  <a:pt x="203377" y="139260"/>
                </a:lnTo>
                <a:lnTo>
                  <a:pt x="187274" y="139019"/>
                </a:lnTo>
                <a:lnTo>
                  <a:pt x="187109" y="139260"/>
                </a:lnTo>
                <a:lnTo>
                  <a:pt x="192290" y="144276"/>
                </a:lnTo>
                <a:lnTo>
                  <a:pt x="197472" y="149280"/>
                </a:lnTo>
                <a:lnTo>
                  <a:pt x="184696" y="148239"/>
                </a:lnTo>
                <a:lnTo>
                  <a:pt x="178930" y="147845"/>
                </a:lnTo>
                <a:lnTo>
                  <a:pt x="173240" y="147464"/>
                </a:lnTo>
                <a:lnTo>
                  <a:pt x="161594" y="149458"/>
                </a:lnTo>
                <a:lnTo>
                  <a:pt x="168033" y="143641"/>
                </a:lnTo>
                <a:lnTo>
                  <a:pt x="174409" y="137812"/>
                </a:lnTo>
                <a:lnTo>
                  <a:pt x="156870" y="139095"/>
                </a:lnTo>
                <a:lnTo>
                  <a:pt x="145891" y="137602"/>
                </a:lnTo>
                <a:lnTo>
                  <a:pt x="141139" y="137626"/>
                </a:lnTo>
                <a:lnTo>
                  <a:pt x="141634" y="139640"/>
                </a:lnTo>
                <a:lnTo>
                  <a:pt x="146392" y="144111"/>
                </a:lnTo>
                <a:lnTo>
                  <a:pt x="152895" y="149191"/>
                </a:lnTo>
                <a:lnTo>
                  <a:pt x="134988" y="147617"/>
                </a:lnTo>
                <a:lnTo>
                  <a:pt x="122703" y="148451"/>
                </a:lnTo>
                <a:lnTo>
                  <a:pt x="117287" y="148193"/>
                </a:lnTo>
                <a:lnTo>
                  <a:pt x="117553" y="146361"/>
                </a:lnTo>
                <a:lnTo>
                  <a:pt x="122313" y="142473"/>
                </a:lnTo>
                <a:lnTo>
                  <a:pt x="126680" y="139798"/>
                </a:lnTo>
                <a:lnTo>
                  <a:pt x="126860" y="138504"/>
                </a:lnTo>
                <a:lnTo>
                  <a:pt x="121706" y="138230"/>
                </a:lnTo>
                <a:lnTo>
                  <a:pt x="110070" y="138612"/>
                </a:lnTo>
                <a:lnTo>
                  <a:pt x="98172" y="137791"/>
                </a:lnTo>
                <a:lnTo>
                  <a:pt x="93321" y="138090"/>
                </a:lnTo>
                <a:lnTo>
                  <a:pt x="94720" y="140025"/>
                </a:lnTo>
                <a:lnTo>
                  <a:pt x="101574" y="144111"/>
                </a:lnTo>
                <a:lnTo>
                  <a:pt x="105323" y="146714"/>
                </a:lnTo>
                <a:lnTo>
                  <a:pt x="105087" y="147932"/>
                </a:lnTo>
                <a:lnTo>
                  <a:pt x="99529" y="148081"/>
                </a:lnTo>
                <a:lnTo>
                  <a:pt x="87312" y="147477"/>
                </a:lnTo>
                <a:lnTo>
                  <a:pt x="76740" y="146113"/>
                </a:lnTo>
                <a:lnTo>
                  <a:pt x="74209" y="144215"/>
                </a:lnTo>
                <a:lnTo>
                  <a:pt x="75664" y="142528"/>
                </a:lnTo>
                <a:lnTo>
                  <a:pt x="77050" y="141800"/>
                </a:lnTo>
                <a:lnTo>
                  <a:pt x="82727" y="136974"/>
                </a:lnTo>
                <a:lnTo>
                  <a:pt x="64249" y="138473"/>
                </a:lnTo>
                <a:lnTo>
                  <a:pt x="52620" y="136737"/>
                </a:lnTo>
                <a:lnTo>
                  <a:pt x="47893" y="136782"/>
                </a:lnTo>
                <a:lnTo>
                  <a:pt x="49302" y="139167"/>
                </a:lnTo>
                <a:lnTo>
                  <a:pt x="56083" y="144454"/>
                </a:lnTo>
                <a:lnTo>
                  <a:pt x="58991" y="148188"/>
                </a:lnTo>
                <a:lnTo>
                  <a:pt x="42671" y="146867"/>
                </a:lnTo>
                <a:lnTo>
                  <a:pt x="26377" y="145508"/>
                </a:lnTo>
                <a:lnTo>
                  <a:pt x="25971" y="148086"/>
                </a:lnTo>
                <a:lnTo>
                  <a:pt x="31686" y="140962"/>
                </a:lnTo>
                <a:lnTo>
                  <a:pt x="36817" y="136669"/>
                </a:lnTo>
                <a:lnTo>
                  <a:pt x="19773" y="137799"/>
                </a:lnTo>
                <a:lnTo>
                  <a:pt x="11468" y="142473"/>
                </a:lnTo>
                <a:lnTo>
                  <a:pt x="3454" y="139920"/>
                </a:lnTo>
                <a:lnTo>
                  <a:pt x="4457" y="138155"/>
                </a:lnTo>
                <a:lnTo>
                  <a:pt x="5460" y="136364"/>
                </a:lnTo>
                <a:lnTo>
                  <a:pt x="0" y="129214"/>
                </a:lnTo>
                <a:lnTo>
                  <a:pt x="7569" y="130281"/>
                </a:lnTo>
                <a:lnTo>
                  <a:pt x="15189" y="131373"/>
                </a:lnTo>
                <a:lnTo>
                  <a:pt x="20497" y="134358"/>
                </a:lnTo>
                <a:lnTo>
                  <a:pt x="18872" y="124718"/>
                </a:lnTo>
                <a:lnTo>
                  <a:pt x="23063" y="113504"/>
                </a:lnTo>
                <a:lnTo>
                  <a:pt x="10807" y="118572"/>
                </a:lnTo>
                <a:lnTo>
                  <a:pt x="1422" y="121747"/>
                </a:lnTo>
                <a:lnTo>
                  <a:pt x="4102" y="111485"/>
                </a:lnTo>
                <a:lnTo>
                  <a:pt x="3301" y="100715"/>
                </a:lnTo>
                <a:lnTo>
                  <a:pt x="13195" y="105846"/>
                </a:lnTo>
                <a:lnTo>
                  <a:pt x="20942" y="109402"/>
                </a:lnTo>
                <a:lnTo>
                  <a:pt x="19761" y="99077"/>
                </a:lnTo>
                <a:lnTo>
                  <a:pt x="22694" y="87965"/>
                </a:lnTo>
                <a:lnTo>
                  <a:pt x="12026" y="93235"/>
                </a:lnTo>
                <a:lnTo>
                  <a:pt x="1320" y="98506"/>
                </a:lnTo>
                <a:lnTo>
                  <a:pt x="4787" y="85348"/>
                </a:lnTo>
                <a:lnTo>
                  <a:pt x="3386" y="78207"/>
                </a:lnTo>
                <a:lnTo>
                  <a:pt x="4195" y="75460"/>
                </a:lnTo>
                <a:lnTo>
                  <a:pt x="8365" y="76778"/>
                </a:lnTo>
                <a:lnTo>
                  <a:pt x="17043" y="81831"/>
                </a:lnTo>
                <a:lnTo>
                  <a:pt x="19710" y="81386"/>
                </a:lnTo>
                <a:lnTo>
                  <a:pt x="20078" y="74833"/>
                </a:lnTo>
                <a:lnTo>
                  <a:pt x="20421" y="68280"/>
                </a:lnTo>
                <a:lnTo>
                  <a:pt x="20942" y="65473"/>
                </a:lnTo>
                <a:lnTo>
                  <a:pt x="11226" y="68788"/>
                </a:lnTo>
                <a:lnTo>
                  <a:pt x="3568" y="72179"/>
                </a:lnTo>
                <a:lnTo>
                  <a:pt x="5587" y="61688"/>
                </a:lnTo>
                <a:lnTo>
                  <a:pt x="3352" y="49827"/>
                </a:lnTo>
                <a:lnTo>
                  <a:pt x="16725" y="55859"/>
                </a:lnTo>
                <a:lnTo>
                  <a:pt x="21081" y="59072"/>
                </a:lnTo>
                <a:lnTo>
                  <a:pt x="21259" y="50550"/>
                </a:lnTo>
                <a:lnTo>
                  <a:pt x="21462" y="42016"/>
                </a:lnTo>
                <a:lnTo>
                  <a:pt x="20802" y="40263"/>
                </a:lnTo>
                <a:lnTo>
                  <a:pt x="11696" y="43819"/>
                </a:lnTo>
                <a:lnTo>
                  <a:pt x="5283" y="48455"/>
                </a:lnTo>
                <a:lnTo>
                  <a:pt x="6388" y="36631"/>
                </a:lnTo>
                <a:lnTo>
                  <a:pt x="7416" y="24833"/>
                </a:lnTo>
                <a:lnTo>
                  <a:pt x="11836" y="29938"/>
                </a:lnTo>
                <a:lnTo>
                  <a:pt x="16433" y="30904"/>
                </a:lnTo>
                <a:lnTo>
                  <a:pt x="21069" y="31894"/>
                </a:lnTo>
                <a:lnTo>
                  <a:pt x="21285" y="29519"/>
                </a:lnTo>
                <a:lnTo>
                  <a:pt x="21221" y="23741"/>
                </a:lnTo>
                <a:lnTo>
                  <a:pt x="21170" y="17975"/>
                </a:lnTo>
                <a:lnTo>
                  <a:pt x="20777" y="16159"/>
                </a:lnTo>
                <a:lnTo>
                  <a:pt x="13220" y="19550"/>
                </a:lnTo>
                <a:lnTo>
                  <a:pt x="5511" y="23588"/>
                </a:lnTo>
                <a:lnTo>
                  <a:pt x="7569" y="12666"/>
                </a:lnTo>
                <a:lnTo>
                  <a:pt x="9575" y="1770"/>
                </a:lnTo>
                <a:lnTo>
                  <a:pt x="12801" y="4437"/>
                </a:lnTo>
                <a:lnTo>
                  <a:pt x="17119" y="7231"/>
                </a:lnTo>
                <a:lnTo>
                  <a:pt x="21412" y="9999"/>
                </a:lnTo>
                <a:lnTo>
                  <a:pt x="22377" y="4754"/>
                </a:lnTo>
                <a:lnTo>
                  <a:pt x="21641" y="0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806189" y="4619507"/>
            <a:ext cx="153378" cy="1072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098824" y="4724070"/>
            <a:ext cx="468630" cy="147955"/>
          </a:xfrm>
          <a:custGeom>
            <a:avLst/>
            <a:gdLst/>
            <a:ahLst/>
            <a:cxnLst/>
            <a:rect l="l" t="t" r="r" b="b"/>
            <a:pathLst>
              <a:path w="468630" h="147954">
                <a:moveTo>
                  <a:pt x="237790" y="145554"/>
                </a:moveTo>
                <a:lnTo>
                  <a:pt x="221183" y="145554"/>
                </a:lnTo>
                <a:lnTo>
                  <a:pt x="239560" y="147446"/>
                </a:lnTo>
                <a:lnTo>
                  <a:pt x="237790" y="145554"/>
                </a:lnTo>
                <a:close/>
              </a:path>
              <a:path w="468630" h="147954">
                <a:moveTo>
                  <a:pt x="148412" y="145706"/>
                </a:moveTo>
                <a:lnTo>
                  <a:pt x="132422" y="145706"/>
                </a:lnTo>
                <a:lnTo>
                  <a:pt x="150114" y="147192"/>
                </a:lnTo>
                <a:lnTo>
                  <a:pt x="148412" y="145706"/>
                </a:lnTo>
                <a:close/>
              </a:path>
              <a:path w="468630" h="147954">
                <a:moveTo>
                  <a:pt x="193457" y="145719"/>
                </a:moveTo>
                <a:lnTo>
                  <a:pt x="176364" y="145719"/>
                </a:lnTo>
                <a:lnTo>
                  <a:pt x="182067" y="146075"/>
                </a:lnTo>
                <a:lnTo>
                  <a:pt x="194678" y="147078"/>
                </a:lnTo>
                <a:lnTo>
                  <a:pt x="193457" y="145719"/>
                </a:lnTo>
                <a:close/>
              </a:path>
              <a:path w="468630" h="147954">
                <a:moveTo>
                  <a:pt x="449864" y="135750"/>
                </a:moveTo>
                <a:lnTo>
                  <a:pt x="445020" y="135750"/>
                </a:lnTo>
                <a:lnTo>
                  <a:pt x="440499" y="139534"/>
                </a:lnTo>
                <a:lnTo>
                  <a:pt x="434454" y="147002"/>
                </a:lnTo>
                <a:lnTo>
                  <a:pt x="440728" y="145859"/>
                </a:lnTo>
                <a:lnTo>
                  <a:pt x="454630" y="145859"/>
                </a:lnTo>
                <a:lnTo>
                  <a:pt x="458482" y="141579"/>
                </a:lnTo>
                <a:lnTo>
                  <a:pt x="450075" y="136512"/>
                </a:lnTo>
                <a:lnTo>
                  <a:pt x="449980" y="136318"/>
                </a:lnTo>
                <a:lnTo>
                  <a:pt x="449864" y="135750"/>
                </a:lnTo>
                <a:close/>
              </a:path>
              <a:path w="468630" h="147954">
                <a:moveTo>
                  <a:pt x="298632" y="136842"/>
                </a:moveTo>
                <a:lnTo>
                  <a:pt x="185864" y="136842"/>
                </a:lnTo>
                <a:lnTo>
                  <a:pt x="217982" y="137159"/>
                </a:lnTo>
                <a:lnTo>
                  <a:pt x="212280" y="139674"/>
                </a:lnTo>
                <a:lnTo>
                  <a:pt x="206068" y="144359"/>
                </a:lnTo>
                <a:lnTo>
                  <a:pt x="204925" y="146534"/>
                </a:lnTo>
                <a:lnTo>
                  <a:pt x="209685" y="146748"/>
                </a:lnTo>
                <a:lnTo>
                  <a:pt x="221183" y="145554"/>
                </a:lnTo>
                <a:lnTo>
                  <a:pt x="237790" y="145554"/>
                </a:lnTo>
                <a:lnTo>
                  <a:pt x="235343" y="142938"/>
                </a:lnTo>
                <a:lnTo>
                  <a:pt x="232978" y="139344"/>
                </a:lnTo>
                <a:lnTo>
                  <a:pt x="232927" y="137648"/>
                </a:lnTo>
                <a:lnTo>
                  <a:pt x="237108" y="137255"/>
                </a:lnTo>
                <a:lnTo>
                  <a:pt x="281701" y="137207"/>
                </a:lnTo>
                <a:lnTo>
                  <a:pt x="282368" y="136939"/>
                </a:lnTo>
                <a:lnTo>
                  <a:pt x="298119" y="136939"/>
                </a:lnTo>
                <a:lnTo>
                  <a:pt x="298632" y="136842"/>
                </a:lnTo>
                <a:close/>
              </a:path>
              <a:path w="468630" h="147954">
                <a:moveTo>
                  <a:pt x="449688" y="134886"/>
                </a:moveTo>
                <a:lnTo>
                  <a:pt x="308991" y="134886"/>
                </a:lnTo>
                <a:lnTo>
                  <a:pt x="297332" y="144932"/>
                </a:lnTo>
                <a:lnTo>
                  <a:pt x="314020" y="145351"/>
                </a:lnTo>
                <a:lnTo>
                  <a:pt x="329996" y="146697"/>
                </a:lnTo>
                <a:lnTo>
                  <a:pt x="327723" y="143217"/>
                </a:lnTo>
                <a:lnTo>
                  <a:pt x="320725" y="137032"/>
                </a:lnTo>
                <a:lnTo>
                  <a:pt x="337355" y="137032"/>
                </a:lnTo>
                <a:lnTo>
                  <a:pt x="351434" y="136753"/>
                </a:lnTo>
                <a:lnTo>
                  <a:pt x="367332" y="136753"/>
                </a:lnTo>
                <a:lnTo>
                  <a:pt x="367601" y="136131"/>
                </a:lnTo>
                <a:lnTo>
                  <a:pt x="439636" y="136131"/>
                </a:lnTo>
                <a:lnTo>
                  <a:pt x="445020" y="135750"/>
                </a:lnTo>
                <a:lnTo>
                  <a:pt x="449864" y="135750"/>
                </a:lnTo>
                <a:lnTo>
                  <a:pt x="449688" y="134886"/>
                </a:lnTo>
                <a:close/>
              </a:path>
              <a:path w="468630" h="147954">
                <a:moveTo>
                  <a:pt x="49012" y="135165"/>
                </a:moveTo>
                <a:lnTo>
                  <a:pt x="35750" y="135165"/>
                </a:lnTo>
                <a:lnTo>
                  <a:pt x="30000" y="139534"/>
                </a:lnTo>
                <a:lnTo>
                  <a:pt x="26577" y="143217"/>
                </a:lnTo>
                <a:lnTo>
                  <a:pt x="26579" y="144627"/>
                </a:lnTo>
                <a:lnTo>
                  <a:pt x="30898" y="144897"/>
                </a:lnTo>
                <a:lnTo>
                  <a:pt x="40259" y="145338"/>
                </a:lnTo>
                <a:lnTo>
                  <a:pt x="56387" y="146621"/>
                </a:lnTo>
                <a:lnTo>
                  <a:pt x="54007" y="142938"/>
                </a:lnTo>
                <a:lnTo>
                  <a:pt x="53885" y="142809"/>
                </a:lnTo>
                <a:lnTo>
                  <a:pt x="47894" y="137578"/>
                </a:lnTo>
                <a:lnTo>
                  <a:pt x="46810" y="135196"/>
                </a:lnTo>
                <a:lnTo>
                  <a:pt x="49012" y="135165"/>
                </a:lnTo>
                <a:close/>
              </a:path>
              <a:path w="468630" h="147954">
                <a:moveTo>
                  <a:pt x="140007" y="136332"/>
                </a:moveTo>
                <a:lnTo>
                  <a:pt x="120422" y="136332"/>
                </a:lnTo>
                <a:lnTo>
                  <a:pt x="125539" y="136585"/>
                </a:lnTo>
                <a:lnTo>
                  <a:pt x="125189" y="137880"/>
                </a:lnTo>
                <a:lnTo>
                  <a:pt x="120472" y="140576"/>
                </a:lnTo>
                <a:lnTo>
                  <a:pt x="115193" y="144506"/>
                </a:lnTo>
                <a:lnTo>
                  <a:pt x="114679" y="146351"/>
                </a:lnTo>
                <a:lnTo>
                  <a:pt x="120048" y="146591"/>
                </a:lnTo>
                <a:lnTo>
                  <a:pt x="132422" y="145706"/>
                </a:lnTo>
                <a:lnTo>
                  <a:pt x="148412" y="145706"/>
                </a:lnTo>
                <a:lnTo>
                  <a:pt x="144180" y="141985"/>
                </a:lnTo>
                <a:lnTo>
                  <a:pt x="140237" y="137748"/>
                </a:lnTo>
                <a:lnTo>
                  <a:pt x="140116" y="137312"/>
                </a:lnTo>
                <a:lnTo>
                  <a:pt x="140007" y="136332"/>
                </a:lnTo>
                <a:close/>
              </a:path>
              <a:path w="468630" h="147954">
                <a:moveTo>
                  <a:pt x="434251" y="136512"/>
                </a:moveTo>
                <a:lnTo>
                  <a:pt x="396405" y="136512"/>
                </a:lnTo>
                <a:lnTo>
                  <a:pt x="393846" y="139674"/>
                </a:lnTo>
                <a:lnTo>
                  <a:pt x="391015" y="142809"/>
                </a:lnTo>
                <a:lnTo>
                  <a:pt x="390406" y="144068"/>
                </a:lnTo>
                <a:lnTo>
                  <a:pt x="390296" y="144506"/>
                </a:lnTo>
                <a:lnTo>
                  <a:pt x="393849" y="145171"/>
                </a:lnTo>
                <a:lnTo>
                  <a:pt x="409197" y="145861"/>
                </a:lnTo>
                <a:lnTo>
                  <a:pt x="423113" y="146456"/>
                </a:lnTo>
                <a:lnTo>
                  <a:pt x="418630" y="144068"/>
                </a:lnTo>
                <a:lnTo>
                  <a:pt x="413033" y="139344"/>
                </a:lnTo>
                <a:lnTo>
                  <a:pt x="415531" y="137096"/>
                </a:lnTo>
                <a:lnTo>
                  <a:pt x="425995" y="137096"/>
                </a:lnTo>
                <a:lnTo>
                  <a:pt x="434251" y="136512"/>
                </a:lnTo>
                <a:close/>
              </a:path>
              <a:path w="468630" h="147954">
                <a:moveTo>
                  <a:pt x="139968" y="135988"/>
                </a:moveTo>
                <a:lnTo>
                  <a:pt x="73648" y="135988"/>
                </a:lnTo>
                <a:lnTo>
                  <a:pt x="78501" y="136050"/>
                </a:lnTo>
                <a:lnTo>
                  <a:pt x="78551" y="137426"/>
                </a:lnTo>
                <a:lnTo>
                  <a:pt x="75323" y="140118"/>
                </a:lnTo>
                <a:lnTo>
                  <a:pt x="73836" y="140855"/>
                </a:lnTo>
                <a:lnTo>
                  <a:pt x="72147" y="142555"/>
                </a:lnTo>
                <a:lnTo>
                  <a:pt x="74418" y="144453"/>
                </a:lnTo>
                <a:lnTo>
                  <a:pt x="84810" y="145783"/>
                </a:lnTo>
                <a:lnTo>
                  <a:pt x="96920" y="146329"/>
                </a:lnTo>
                <a:lnTo>
                  <a:pt x="102490" y="146151"/>
                </a:lnTo>
                <a:lnTo>
                  <a:pt x="102818" y="145171"/>
                </a:lnTo>
                <a:lnTo>
                  <a:pt x="102863" y="144897"/>
                </a:lnTo>
                <a:lnTo>
                  <a:pt x="99529" y="142328"/>
                </a:lnTo>
                <a:lnTo>
                  <a:pt x="93205" y="138249"/>
                </a:lnTo>
                <a:lnTo>
                  <a:pt x="92060" y="136318"/>
                </a:lnTo>
                <a:lnTo>
                  <a:pt x="96949" y="135995"/>
                </a:lnTo>
                <a:lnTo>
                  <a:pt x="139969" y="135995"/>
                </a:lnTo>
                <a:close/>
              </a:path>
              <a:path w="468630" h="147954">
                <a:moveTo>
                  <a:pt x="282335" y="145541"/>
                </a:moveTo>
                <a:lnTo>
                  <a:pt x="269189" y="145541"/>
                </a:lnTo>
                <a:lnTo>
                  <a:pt x="273524" y="145861"/>
                </a:lnTo>
                <a:lnTo>
                  <a:pt x="279066" y="146307"/>
                </a:lnTo>
                <a:lnTo>
                  <a:pt x="282335" y="145541"/>
                </a:lnTo>
                <a:close/>
              </a:path>
              <a:path w="468630" h="147954">
                <a:moveTo>
                  <a:pt x="373564" y="145440"/>
                </a:moveTo>
                <a:lnTo>
                  <a:pt x="343331" y="145440"/>
                </a:lnTo>
                <a:lnTo>
                  <a:pt x="373849" y="146164"/>
                </a:lnTo>
                <a:lnTo>
                  <a:pt x="373564" y="145440"/>
                </a:lnTo>
                <a:close/>
              </a:path>
              <a:path w="468630" h="147954">
                <a:moveTo>
                  <a:pt x="454630" y="145859"/>
                </a:moveTo>
                <a:lnTo>
                  <a:pt x="440728" y="145859"/>
                </a:lnTo>
                <a:lnTo>
                  <a:pt x="454482" y="146024"/>
                </a:lnTo>
                <a:lnTo>
                  <a:pt x="454630" y="145859"/>
                </a:lnTo>
                <a:close/>
              </a:path>
              <a:path w="468630" h="147954">
                <a:moveTo>
                  <a:pt x="281701" y="137207"/>
                </a:moveTo>
                <a:lnTo>
                  <a:pt x="257609" y="137207"/>
                </a:lnTo>
                <a:lnTo>
                  <a:pt x="262056" y="137578"/>
                </a:lnTo>
                <a:lnTo>
                  <a:pt x="261443" y="138693"/>
                </a:lnTo>
                <a:lnTo>
                  <a:pt x="256654" y="140893"/>
                </a:lnTo>
                <a:lnTo>
                  <a:pt x="255182" y="144370"/>
                </a:lnTo>
                <a:lnTo>
                  <a:pt x="258983" y="145732"/>
                </a:lnTo>
                <a:lnTo>
                  <a:pt x="264753" y="145837"/>
                </a:lnTo>
                <a:lnTo>
                  <a:pt x="269189" y="145541"/>
                </a:lnTo>
                <a:lnTo>
                  <a:pt x="282335" y="145541"/>
                </a:lnTo>
                <a:lnTo>
                  <a:pt x="282594" y="145481"/>
                </a:lnTo>
                <a:lnTo>
                  <a:pt x="279109" y="138249"/>
                </a:lnTo>
                <a:lnTo>
                  <a:pt x="281701" y="137207"/>
                </a:lnTo>
                <a:close/>
              </a:path>
              <a:path w="468630" h="147954">
                <a:moveTo>
                  <a:pt x="367332" y="136753"/>
                </a:moveTo>
                <a:lnTo>
                  <a:pt x="351434" y="136753"/>
                </a:lnTo>
                <a:lnTo>
                  <a:pt x="349156" y="139255"/>
                </a:lnTo>
                <a:lnTo>
                  <a:pt x="341896" y="145770"/>
                </a:lnTo>
                <a:lnTo>
                  <a:pt x="343331" y="145440"/>
                </a:lnTo>
                <a:lnTo>
                  <a:pt x="373564" y="145440"/>
                </a:lnTo>
                <a:lnTo>
                  <a:pt x="372745" y="143357"/>
                </a:lnTo>
                <a:lnTo>
                  <a:pt x="368812" y="137832"/>
                </a:lnTo>
                <a:lnTo>
                  <a:pt x="366864" y="137832"/>
                </a:lnTo>
                <a:lnTo>
                  <a:pt x="367332" y="136753"/>
                </a:lnTo>
                <a:close/>
              </a:path>
              <a:path w="468630" h="147954">
                <a:moveTo>
                  <a:pt x="185794" y="136924"/>
                </a:moveTo>
                <a:lnTo>
                  <a:pt x="158104" y="136924"/>
                </a:lnTo>
                <a:lnTo>
                  <a:pt x="163409" y="137099"/>
                </a:lnTo>
                <a:lnTo>
                  <a:pt x="167369" y="138374"/>
                </a:lnTo>
                <a:lnTo>
                  <a:pt x="165970" y="141579"/>
                </a:lnTo>
                <a:lnTo>
                  <a:pt x="163770" y="144627"/>
                </a:lnTo>
                <a:lnTo>
                  <a:pt x="166333" y="145703"/>
                </a:lnTo>
                <a:lnTo>
                  <a:pt x="171320" y="145747"/>
                </a:lnTo>
                <a:lnTo>
                  <a:pt x="193457" y="145719"/>
                </a:lnTo>
                <a:lnTo>
                  <a:pt x="185753" y="137185"/>
                </a:lnTo>
                <a:lnTo>
                  <a:pt x="185794" y="136924"/>
                </a:lnTo>
                <a:close/>
              </a:path>
              <a:path w="468630" h="147954">
                <a:moveTo>
                  <a:pt x="0" y="127838"/>
                </a:moveTo>
                <a:lnTo>
                  <a:pt x="4378" y="134886"/>
                </a:lnTo>
                <a:lnTo>
                  <a:pt x="4374" y="135131"/>
                </a:lnTo>
                <a:lnTo>
                  <a:pt x="1930" y="138582"/>
                </a:lnTo>
                <a:lnTo>
                  <a:pt x="9651" y="141096"/>
                </a:lnTo>
                <a:lnTo>
                  <a:pt x="18567" y="136397"/>
                </a:lnTo>
                <a:lnTo>
                  <a:pt x="35750" y="135165"/>
                </a:lnTo>
                <a:lnTo>
                  <a:pt x="49012" y="135165"/>
                </a:lnTo>
                <a:lnTo>
                  <a:pt x="51547" y="135131"/>
                </a:lnTo>
                <a:lnTo>
                  <a:pt x="307695" y="135131"/>
                </a:lnTo>
                <a:lnTo>
                  <a:pt x="308991" y="134886"/>
                </a:lnTo>
                <a:lnTo>
                  <a:pt x="449688" y="134886"/>
                </a:lnTo>
                <a:lnTo>
                  <a:pt x="449285" y="132905"/>
                </a:lnTo>
                <a:lnTo>
                  <a:pt x="19761" y="132905"/>
                </a:lnTo>
                <a:lnTo>
                  <a:pt x="14846" y="129958"/>
                </a:lnTo>
                <a:lnTo>
                  <a:pt x="0" y="127838"/>
                </a:lnTo>
                <a:close/>
              </a:path>
              <a:path w="468630" h="147954">
                <a:moveTo>
                  <a:pt x="367601" y="136131"/>
                </a:moveTo>
                <a:lnTo>
                  <a:pt x="366864" y="137832"/>
                </a:lnTo>
                <a:lnTo>
                  <a:pt x="368752" y="137748"/>
                </a:lnTo>
                <a:lnTo>
                  <a:pt x="367601" y="136131"/>
                </a:lnTo>
                <a:close/>
              </a:path>
              <a:path w="468630" h="147954">
                <a:moveTo>
                  <a:pt x="368752" y="137748"/>
                </a:moveTo>
                <a:lnTo>
                  <a:pt x="366864" y="137832"/>
                </a:lnTo>
                <a:lnTo>
                  <a:pt x="368812" y="137832"/>
                </a:lnTo>
                <a:close/>
              </a:path>
              <a:path w="468630" h="147954">
                <a:moveTo>
                  <a:pt x="298119" y="136939"/>
                </a:moveTo>
                <a:lnTo>
                  <a:pt x="282368" y="136939"/>
                </a:lnTo>
                <a:lnTo>
                  <a:pt x="287461" y="137012"/>
                </a:lnTo>
                <a:lnTo>
                  <a:pt x="291185" y="137426"/>
                </a:lnTo>
                <a:lnTo>
                  <a:pt x="293789" y="137756"/>
                </a:lnTo>
                <a:lnTo>
                  <a:pt x="298119" y="136939"/>
                </a:lnTo>
                <a:close/>
              </a:path>
              <a:path w="468630" h="147954">
                <a:moveTo>
                  <a:pt x="439636" y="136131"/>
                </a:moveTo>
                <a:lnTo>
                  <a:pt x="367601" y="136131"/>
                </a:lnTo>
                <a:lnTo>
                  <a:pt x="368752" y="137748"/>
                </a:lnTo>
                <a:lnTo>
                  <a:pt x="396405" y="136512"/>
                </a:lnTo>
                <a:lnTo>
                  <a:pt x="434251" y="136512"/>
                </a:lnTo>
                <a:lnTo>
                  <a:pt x="439636" y="136131"/>
                </a:lnTo>
                <a:close/>
              </a:path>
              <a:path w="468630" h="147954">
                <a:moveTo>
                  <a:pt x="337355" y="137032"/>
                </a:moveTo>
                <a:lnTo>
                  <a:pt x="320725" y="137032"/>
                </a:lnTo>
                <a:lnTo>
                  <a:pt x="321983" y="137312"/>
                </a:lnTo>
                <a:lnTo>
                  <a:pt x="337355" y="137032"/>
                </a:lnTo>
                <a:close/>
              </a:path>
              <a:path w="468630" h="147954">
                <a:moveTo>
                  <a:pt x="425995" y="137096"/>
                </a:moveTo>
                <a:lnTo>
                  <a:pt x="415531" y="137096"/>
                </a:lnTo>
                <a:lnTo>
                  <a:pt x="424738" y="137185"/>
                </a:lnTo>
                <a:lnTo>
                  <a:pt x="425995" y="137096"/>
                </a:lnTo>
                <a:close/>
              </a:path>
              <a:path w="468630" h="147954">
                <a:moveTo>
                  <a:pt x="305232" y="135596"/>
                </a:moveTo>
                <a:lnTo>
                  <a:pt x="144679" y="135596"/>
                </a:lnTo>
                <a:lnTo>
                  <a:pt x="155448" y="137045"/>
                </a:lnTo>
                <a:lnTo>
                  <a:pt x="158104" y="136924"/>
                </a:lnTo>
                <a:lnTo>
                  <a:pt x="185794" y="136924"/>
                </a:lnTo>
                <a:lnTo>
                  <a:pt x="298699" y="136829"/>
                </a:lnTo>
                <a:lnTo>
                  <a:pt x="305232" y="135596"/>
                </a:lnTo>
                <a:close/>
              </a:path>
              <a:path w="468630" h="147954">
                <a:moveTo>
                  <a:pt x="307695" y="135131"/>
                </a:moveTo>
                <a:lnTo>
                  <a:pt x="51547" y="135131"/>
                </a:lnTo>
                <a:lnTo>
                  <a:pt x="62953" y="136829"/>
                </a:lnTo>
                <a:lnTo>
                  <a:pt x="73648" y="135988"/>
                </a:lnTo>
                <a:lnTo>
                  <a:pt x="139968" y="135988"/>
                </a:lnTo>
                <a:lnTo>
                  <a:pt x="139930" y="135642"/>
                </a:lnTo>
                <a:lnTo>
                  <a:pt x="305232" y="135596"/>
                </a:lnTo>
                <a:lnTo>
                  <a:pt x="307695" y="135131"/>
                </a:lnTo>
                <a:close/>
              </a:path>
              <a:path w="468630" h="147954">
                <a:moveTo>
                  <a:pt x="139969" y="135995"/>
                </a:moveTo>
                <a:lnTo>
                  <a:pt x="96949" y="135995"/>
                </a:lnTo>
                <a:lnTo>
                  <a:pt x="108737" y="136766"/>
                </a:lnTo>
                <a:lnTo>
                  <a:pt x="120422" y="136332"/>
                </a:lnTo>
                <a:lnTo>
                  <a:pt x="140007" y="136332"/>
                </a:lnTo>
                <a:lnTo>
                  <a:pt x="139969" y="135995"/>
                </a:lnTo>
                <a:close/>
              </a:path>
              <a:path w="468630" h="147954">
                <a:moveTo>
                  <a:pt x="465997" y="124866"/>
                </a:moveTo>
                <a:lnTo>
                  <a:pt x="447649" y="124866"/>
                </a:lnTo>
                <a:lnTo>
                  <a:pt x="454304" y="129044"/>
                </a:lnTo>
                <a:lnTo>
                  <a:pt x="462756" y="133614"/>
                </a:lnTo>
                <a:lnTo>
                  <a:pt x="466769" y="134599"/>
                </a:lnTo>
                <a:lnTo>
                  <a:pt x="467420" y="131514"/>
                </a:lnTo>
                <a:lnTo>
                  <a:pt x="465997" y="124866"/>
                </a:lnTo>
                <a:close/>
              </a:path>
              <a:path w="468630" h="147954">
                <a:moveTo>
                  <a:pt x="448714" y="111988"/>
                </a:moveTo>
                <a:lnTo>
                  <a:pt x="25120" y="111988"/>
                </a:lnTo>
                <a:lnTo>
                  <a:pt x="19392" y="123266"/>
                </a:lnTo>
                <a:lnTo>
                  <a:pt x="19761" y="132905"/>
                </a:lnTo>
                <a:lnTo>
                  <a:pt x="449285" y="132905"/>
                </a:lnTo>
                <a:lnTo>
                  <a:pt x="447649" y="124866"/>
                </a:lnTo>
                <a:lnTo>
                  <a:pt x="465997" y="124866"/>
                </a:lnTo>
                <a:lnTo>
                  <a:pt x="465908" y="123266"/>
                </a:lnTo>
                <a:lnTo>
                  <a:pt x="466472" y="120472"/>
                </a:lnTo>
                <a:lnTo>
                  <a:pt x="448957" y="120472"/>
                </a:lnTo>
                <a:lnTo>
                  <a:pt x="449821" y="116014"/>
                </a:lnTo>
                <a:lnTo>
                  <a:pt x="448714" y="111988"/>
                </a:lnTo>
                <a:close/>
              </a:path>
              <a:path w="468630" h="147954">
                <a:moveTo>
                  <a:pt x="468122" y="112305"/>
                </a:moveTo>
                <a:lnTo>
                  <a:pt x="448957" y="120472"/>
                </a:lnTo>
                <a:lnTo>
                  <a:pt x="466472" y="120472"/>
                </a:lnTo>
                <a:lnTo>
                  <a:pt x="468122" y="112305"/>
                </a:lnTo>
                <a:close/>
              </a:path>
              <a:path w="468630" h="147954">
                <a:moveTo>
                  <a:pt x="7111" y="99263"/>
                </a:moveTo>
                <a:lnTo>
                  <a:pt x="6426" y="110070"/>
                </a:lnTo>
                <a:lnTo>
                  <a:pt x="2387" y="120357"/>
                </a:lnTo>
                <a:lnTo>
                  <a:pt x="12192" y="117131"/>
                </a:lnTo>
                <a:lnTo>
                  <a:pt x="25120" y="111988"/>
                </a:lnTo>
                <a:lnTo>
                  <a:pt x="448714" y="111988"/>
                </a:lnTo>
                <a:lnTo>
                  <a:pt x="447624" y="108026"/>
                </a:lnTo>
                <a:lnTo>
                  <a:pt x="447604" y="107886"/>
                </a:lnTo>
                <a:lnTo>
                  <a:pt x="23545" y="107886"/>
                </a:lnTo>
                <a:lnTo>
                  <a:pt x="16319" y="104355"/>
                </a:lnTo>
                <a:lnTo>
                  <a:pt x="7111" y="99263"/>
                </a:lnTo>
                <a:close/>
              </a:path>
              <a:path w="468630" h="147954">
                <a:moveTo>
                  <a:pt x="447186" y="86385"/>
                </a:moveTo>
                <a:lnTo>
                  <a:pt x="28232" y="86385"/>
                </a:lnTo>
                <a:lnTo>
                  <a:pt x="23761" y="97535"/>
                </a:lnTo>
                <a:lnTo>
                  <a:pt x="23545" y="107886"/>
                </a:lnTo>
                <a:lnTo>
                  <a:pt x="447604" y="107886"/>
                </a:lnTo>
                <a:lnTo>
                  <a:pt x="446811" y="102234"/>
                </a:lnTo>
                <a:lnTo>
                  <a:pt x="462057" y="102234"/>
                </a:lnTo>
                <a:lnTo>
                  <a:pt x="462417" y="95287"/>
                </a:lnTo>
                <a:lnTo>
                  <a:pt x="449110" y="95287"/>
                </a:lnTo>
                <a:lnTo>
                  <a:pt x="447979" y="93433"/>
                </a:lnTo>
                <a:lnTo>
                  <a:pt x="448658" y="93196"/>
                </a:lnTo>
                <a:lnTo>
                  <a:pt x="447186" y="86385"/>
                </a:lnTo>
                <a:close/>
              </a:path>
              <a:path w="468630" h="147954">
                <a:moveTo>
                  <a:pt x="462057" y="102234"/>
                </a:moveTo>
                <a:lnTo>
                  <a:pt x="446811" y="102234"/>
                </a:lnTo>
                <a:lnTo>
                  <a:pt x="460819" y="107327"/>
                </a:lnTo>
                <a:lnTo>
                  <a:pt x="461797" y="107264"/>
                </a:lnTo>
                <a:lnTo>
                  <a:pt x="462057" y="102234"/>
                </a:lnTo>
                <a:close/>
              </a:path>
              <a:path w="468630" h="147954">
                <a:moveTo>
                  <a:pt x="11439" y="73926"/>
                </a:moveTo>
                <a:lnTo>
                  <a:pt x="10252" y="76688"/>
                </a:lnTo>
                <a:lnTo>
                  <a:pt x="10667" y="83845"/>
                </a:lnTo>
                <a:lnTo>
                  <a:pt x="5410" y="97040"/>
                </a:lnTo>
                <a:lnTo>
                  <a:pt x="28232" y="86385"/>
                </a:lnTo>
                <a:lnTo>
                  <a:pt x="447186" y="86385"/>
                </a:lnTo>
                <a:lnTo>
                  <a:pt x="445878" y="80238"/>
                </a:lnTo>
                <a:lnTo>
                  <a:pt x="23393" y="80238"/>
                </a:lnTo>
                <a:lnTo>
                  <a:pt x="15422" y="75222"/>
                </a:lnTo>
                <a:lnTo>
                  <a:pt x="11439" y="73926"/>
                </a:lnTo>
                <a:close/>
              </a:path>
              <a:path w="468630" h="147954">
                <a:moveTo>
                  <a:pt x="448658" y="93196"/>
                </a:moveTo>
                <a:lnTo>
                  <a:pt x="447979" y="93433"/>
                </a:lnTo>
                <a:lnTo>
                  <a:pt x="449110" y="95287"/>
                </a:lnTo>
                <a:lnTo>
                  <a:pt x="448658" y="93196"/>
                </a:lnTo>
                <a:close/>
              </a:path>
              <a:path w="468630" h="147954">
                <a:moveTo>
                  <a:pt x="459549" y="89433"/>
                </a:moveTo>
                <a:lnTo>
                  <a:pt x="448658" y="93196"/>
                </a:lnTo>
                <a:lnTo>
                  <a:pt x="449110" y="95287"/>
                </a:lnTo>
                <a:lnTo>
                  <a:pt x="462417" y="95287"/>
                </a:lnTo>
                <a:lnTo>
                  <a:pt x="462711" y="89611"/>
                </a:lnTo>
                <a:lnTo>
                  <a:pt x="459549" y="89433"/>
                </a:lnTo>
                <a:close/>
              </a:path>
              <a:path w="468630" h="147954">
                <a:moveTo>
                  <a:pt x="460316" y="75056"/>
                </a:moveTo>
                <a:lnTo>
                  <a:pt x="444779" y="75056"/>
                </a:lnTo>
                <a:lnTo>
                  <a:pt x="452310" y="78816"/>
                </a:lnTo>
                <a:lnTo>
                  <a:pt x="461518" y="82930"/>
                </a:lnTo>
                <a:lnTo>
                  <a:pt x="460316" y="75056"/>
                </a:lnTo>
                <a:close/>
              </a:path>
              <a:path w="468630" h="147954">
                <a:moveTo>
                  <a:pt x="445281" y="63830"/>
                </a:moveTo>
                <a:lnTo>
                  <a:pt x="29514" y="63830"/>
                </a:lnTo>
                <a:lnTo>
                  <a:pt x="28625" y="66649"/>
                </a:lnTo>
                <a:lnTo>
                  <a:pt x="26136" y="79781"/>
                </a:lnTo>
                <a:lnTo>
                  <a:pt x="23393" y="80238"/>
                </a:lnTo>
                <a:lnTo>
                  <a:pt x="445878" y="80238"/>
                </a:lnTo>
                <a:lnTo>
                  <a:pt x="444779" y="75056"/>
                </a:lnTo>
                <a:lnTo>
                  <a:pt x="460316" y="75056"/>
                </a:lnTo>
                <a:lnTo>
                  <a:pt x="459512" y="69900"/>
                </a:lnTo>
                <a:lnTo>
                  <a:pt x="446112" y="69900"/>
                </a:lnTo>
                <a:lnTo>
                  <a:pt x="445281" y="63830"/>
                </a:lnTo>
                <a:close/>
              </a:path>
              <a:path w="468630" h="147954">
                <a:moveTo>
                  <a:pt x="14058" y="48209"/>
                </a:moveTo>
                <a:lnTo>
                  <a:pt x="14681" y="60083"/>
                </a:lnTo>
                <a:lnTo>
                  <a:pt x="11201" y="70624"/>
                </a:lnTo>
                <a:lnTo>
                  <a:pt x="19342" y="67182"/>
                </a:lnTo>
                <a:lnTo>
                  <a:pt x="29514" y="63830"/>
                </a:lnTo>
                <a:lnTo>
                  <a:pt x="445281" y="63830"/>
                </a:lnTo>
                <a:lnTo>
                  <a:pt x="444410" y="57403"/>
                </a:lnTo>
                <a:lnTo>
                  <a:pt x="30518" y="57403"/>
                </a:lnTo>
                <a:lnTo>
                  <a:pt x="26568" y="54190"/>
                </a:lnTo>
                <a:lnTo>
                  <a:pt x="14058" y="48209"/>
                </a:lnTo>
                <a:close/>
              </a:path>
              <a:path w="468630" h="147954">
                <a:moveTo>
                  <a:pt x="460171" y="63703"/>
                </a:moveTo>
                <a:lnTo>
                  <a:pt x="447040" y="68122"/>
                </a:lnTo>
                <a:lnTo>
                  <a:pt x="446112" y="69900"/>
                </a:lnTo>
                <a:lnTo>
                  <a:pt x="459512" y="69900"/>
                </a:lnTo>
                <a:lnTo>
                  <a:pt x="459235" y="68122"/>
                </a:lnTo>
                <a:lnTo>
                  <a:pt x="459204" y="67182"/>
                </a:lnTo>
                <a:lnTo>
                  <a:pt x="460171" y="63703"/>
                </a:lnTo>
                <a:close/>
              </a:path>
              <a:path w="468630" h="147954">
                <a:moveTo>
                  <a:pt x="444058" y="38518"/>
                </a:moveTo>
                <a:lnTo>
                  <a:pt x="32816" y="38518"/>
                </a:lnTo>
                <a:lnTo>
                  <a:pt x="33185" y="40296"/>
                </a:lnTo>
                <a:lnTo>
                  <a:pt x="31876" y="48856"/>
                </a:lnTo>
                <a:lnTo>
                  <a:pt x="30518" y="57403"/>
                </a:lnTo>
                <a:lnTo>
                  <a:pt x="444410" y="57403"/>
                </a:lnTo>
                <a:lnTo>
                  <a:pt x="443433" y="50075"/>
                </a:lnTo>
                <a:lnTo>
                  <a:pt x="458630" y="50075"/>
                </a:lnTo>
                <a:lnTo>
                  <a:pt x="458408" y="46418"/>
                </a:lnTo>
                <a:lnTo>
                  <a:pt x="445579" y="46418"/>
                </a:lnTo>
                <a:lnTo>
                  <a:pt x="444058" y="38518"/>
                </a:lnTo>
                <a:close/>
              </a:path>
              <a:path w="468630" h="147954">
                <a:moveTo>
                  <a:pt x="458630" y="50075"/>
                </a:moveTo>
                <a:lnTo>
                  <a:pt x="443433" y="50075"/>
                </a:lnTo>
                <a:lnTo>
                  <a:pt x="449605" y="52971"/>
                </a:lnTo>
                <a:lnTo>
                  <a:pt x="459155" y="56375"/>
                </a:lnTo>
                <a:lnTo>
                  <a:pt x="458889" y="54330"/>
                </a:lnTo>
                <a:lnTo>
                  <a:pt x="458630" y="50075"/>
                </a:lnTo>
                <a:close/>
              </a:path>
              <a:path w="468630" h="147954">
                <a:moveTo>
                  <a:pt x="21475" y="23113"/>
                </a:moveTo>
                <a:lnTo>
                  <a:pt x="16167" y="46824"/>
                </a:lnTo>
                <a:lnTo>
                  <a:pt x="23164" y="42151"/>
                </a:lnTo>
                <a:lnTo>
                  <a:pt x="32816" y="38518"/>
                </a:lnTo>
                <a:lnTo>
                  <a:pt x="444058" y="38518"/>
                </a:lnTo>
                <a:lnTo>
                  <a:pt x="442471" y="30136"/>
                </a:lnTo>
                <a:lnTo>
                  <a:pt x="34201" y="30136"/>
                </a:lnTo>
                <a:lnTo>
                  <a:pt x="25184" y="28206"/>
                </a:lnTo>
                <a:lnTo>
                  <a:pt x="21475" y="23113"/>
                </a:lnTo>
                <a:close/>
              </a:path>
              <a:path w="468630" h="147954">
                <a:moveTo>
                  <a:pt x="457631" y="38176"/>
                </a:moveTo>
                <a:lnTo>
                  <a:pt x="447611" y="42227"/>
                </a:lnTo>
                <a:lnTo>
                  <a:pt x="445579" y="46418"/>
                </a:lnTo>
                <a:lnTo>
                  <a:pt x="458408" y="46418"/>
                </a:lnTo>
                <a:lnTo>
                  <a:pt x="458101" y="41363"/>
                </a:lnTo>
                <a:lnTo>
                  <a:pt x="457631" y="38176"/>
                </a:lnTo>
                <a:close/>
              </a:path>
              <a:path w="468630" h="147954">
                <a:moveTo>
                  <a:pt x="456992" y="24637"/>
                </a:moveTo>
                <a:lnTo>
                  <a:pt x="441439" y="24637"/>
                </a:lnTo>
                <a:lnTo>
                  <a:pt x="448017" y="28587"/>
                </a:lnTo>
                <a:lnTo>
                  <a:pt x="460197" y="33858"/>
                </a:lnTo>
                <a:lnTo>
                  <a:pt x="456992" y="24637"/>
                </a:lnTo>
                <a:close/>
              </a:path>
              <a:path w="468630" h="147954">
                <a:moveTo>
                  <a:pt x="441969" y="14363"/>
                </a:moveTo>
                <a:lnTo>
                  <a:pt x="36042" y="14363"/>
                </a:lnTo>
                <a:lnTo>
                  <a:pt x="36207" y="16192"/>
                </a:lnTo>
                <a:lnTo>
                  <a:pt x="34721" y="27774"/>
                </a:lnTo>
                <a:lnTo>
                  <a:pt x="34201" y="30136"/>
                </a:lnTo>
                <a:lnTo>
                  <a:pt x="442471" y="30136"/>
                </a:lnTo>
                <a:lnTo>
                  <a:pt x="441439" y="24637"/>
                </a:lnTo>
                <a:lnTo>
                  <a:pt x="456992" y="24637"/>
                </a:lnTo>
                <a:lnTo>
                  <a:pt x="456361" y="22821"/>
                </a:lnTo>
                <a:lnTo>
                  <a:pt x="456870" y="20015"/>
                </a:lnTo>
                <a:lnTo>
                  <a:pt x="442810" y="20015"/>
                </a:lnTo>
                <a:lnTo>
                  <a:pt x="440677" y="18059"/>
                </a:lnTo>
                <a:lnTo>
                  <a:pt x="442441" y="17535"/>
                </a:lnTo>
                <a:lnTo>
                  <a:pt x="441969" y="14363"/>
                </a:lnTo>
                <a:close/>
              </a:path>
              <a:path w="468630" h="147954">
                <a:moveTo>
                  <a:pt x="26780" y="0"/>
                </a:moveTo>
                <a:lnTo>
                  <a:pt x="23291" y="10921"/>
                </a:lnTo>
                <a:lnTo>
                  <a:pt x="19748" y="21869"/>
                </a:lnTo>
                <a:lnTo>
                  <a:pt x="28028" y="17805"/>
                </a:lnTo>
                <a:lnTo>
                  <a:pt x="36042" y="14363"/>
                </a:lnTo>
                <a:lnTo>
                  <a:pt x="441969" y="14363"/>
                </a:lnTo>
                <a:lnTo>
                  <a:pt x="441040" y="8191"/>
                </a:lnTo>
                <a:lnTo>
                  <a:pt x="37515" y="8191"/>
                </a:lnTo>
                <a:lnTo>
                  <a:pt x="29679" y="2628"/>
                </a:lnTo>
                <a:lnTo>
                  <a:pt x="26780" y="0"/>
                </a:lnTo>
                <a:close/>
              </a:path>
              <a:path w="468630" h="147954">
                <a:moveTo>
                  <a:pt x="442441" y="17535"/>
                </a:moveTo>
                <a:lnTo>
                  <a:pt x="440677" y="18059"/>
                </a:lnTo>
                <a:lnTo>
                  <a:pt x="442810" y="20015"/>
                </a:lnTo>
                <a:lnTo>
                  <a:pt x="442441" y="17535"/>
                </a:lnTo>
                <a:close/>
              </a:path>
              <a:path w="468630" h="147954">
                <a:moveTo>
                  <a:pt x="458165" y="12864"/>
                </a:moveTo>
                <a:lnTo>
                  <a:pt x="442441" y="17535"/>
                </a:lnTo>
                <a:lnTo>
                  <a:pt x="442810" y="20015"/>
                </a:lnTo>
                <a:lnTo>
                  <a:pt x="456870" y="20015"/>
                </a:lnTo>
                <a:lnTo>
                  <a:pt x="458165" y="12864"/>
                </a:lnTo>
                <a:close/>
              </a:path>
              <a:path w="468630" h="147954">
                <a:moveTo>
                  <a:pt x="454370" y="0"/>
                </a:moveTo>
                <a:lnTo>
                  <a:pt x="39125" y="0"/>
                </a:lnTo>
                <a:lnTo>
                  <a:pt x="39192" y="2933"/>
                </a:lnTo>
                <a:lnTo>
                  <a:pt x="37515" y="8191"/>
                </a:lnTo>
                <a:lnTo>
                  <a:pt x="441040" y="8191"/>
                </a:lnTo>
                <a:lnTo>
                  <a:pt x="440055" y="1752"/>
                </a:lnTo>
                <a:lnTo>
                  <a:pt x="454584" y="1752"/>
                </a:lnTo>
                <a:lnTo>
                  <a:pt x="454370" y="0"/>
                </a:lnTo>
                <a:close/>
              </a:path>
              <a:path w="468630" h="147954">
                <a:moveTo>
                  <a:pt x="454584" y="1752"/>
                </a:moveTo>
                <a:lnTo>
                  <a:pt x="440055" y="1752"/>
                </a:lnTo>
                <a:lnTo>
                  <a:pt x="443560" y="3390"/>
                </a:lnTo>
                <a:lnTo>
                  <a:pt x="453059" y="6984"/>
                </a:lnTo>
                <a:lnTo>
                  <a:pt x="455206" y="6819"/>
                </a:lnTo>
                <a:lnTo>
                  <a:pt x="454584" y="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098824" y="4724070"/>
            <a:ext cx="468630" cy="147955"/>
          </a:xfrm>
          <a:custGeom>
            <a:avLst/>
            <a:gdLst/>
            <a:ahLst/>
            <a:cxnLst/>
            <a:rect l="l" t="t" r="r" b="b"/>
            <a:pathLst>
              <a:path w="468630" h="147954">
                <a:moveTo>
                  <a:pt x="454370" y="0"/>
                </a:moveTo>
                <a:lnTo>
                  <a:pt x="455206" y="6819"/>
                </a:lnTo>
                <a:lnTo>
                  <a:pt x="453059" y="6984"/>
                </a:lnTo>
                <a:lnTo>
                  <a:pt x="443560" y="3390"/>
                </a:lnTo>
                <a:lnTo>
                  <a:pt x="440055" y="1752"/>
                </a:lnTo>
                <a:lnTo>
                  <a:pt x="441452" y="10883"/>
                </a:lnTo>
                <a:lnTo>
                  <a:pt x="442810" y="20015"/>
                </a:lnTo>
                <a:lnTo>
                  <a:pt x="440677" y="18059"/>
                </a:lnTo>
                <a:lnTo>
                  <a:pt x="449427" y="15455"/>
                </a:lnTo>
                <a:lnTo>
                  <a:pt x="458165" y="12864"/>
                </a:lnTo>
                <a:lnTo>
                  <a:pt x="456361" y="22821"/>
                </a:lnTo>
                <a:lnTo>
                  <a:pt x="460197" y="33858"/>
                </a:lnTo>
                <a:lnTo>
                  <a:pt x="448017" y="28587"/>
                </a:lnTo>
                <a:lnTo>
                  <a:pt x="441439" y="24637"/>
                </a:lnTo>
                <a:lnTo>
                  <a:pt x="443484" y="35534"/>
                </a:lnTo>
                <a:lnTo>
                  <a:pt x="445579" y="46418"/>
                </a:lnTo>
                <a:lnTo>
                  <a:pt x="447611" y="42227"/>
                </a:lnTo>
                <a:lnTo>
                  <a:pt x="452640" y="40208"/>
                </a:lnTo>
                <a:lnTo>
                  <a:pt x="457631" y="38176"/>
                </a:lnTo>
                <a:lnTo>
                  <a:pt x="458101" y="41363"/>
                </a:lnTo>
                <a:lnTo>
                  <a:pt x="458482" y="47840"/>
                </a:lnTo>
                <a:lnTo>
                  <a:pt x="458889" y="54330"/>
                </a:lnTo>
                <a:lnTo>
                  <a:pt x="459155" y="56375"/>
                </a:lnTo>
                <a:lnTo>
                  <a:pt x="449605" y="52971"/>
                </a:lnTo>
                <a:lnTo>
                  <a:pt x="443433" y="50075"/>
                </a:lnTo>
                <a:lnTo>
                  <a:pt x="444753" y="59981"/>
                </a:lnTo>
                <a:lnTo>
                  <a:pt x="446112" y="69900"/>
                </a:lnTo>
                <a:lnTo>
                  <a:pt x="447040" y="68122"/>
                </a:lnTo>
                <a:lnTo>
                  <a:pt x="453631" y="65912"/>
                </a:lnTo>
                <a:lnTo>
                  <a:pt x="460171" y="63703"/>
                </a:lnTo>
                <a:lnTo>
                  <a:pt x="459130" y="67449"/>
                </a:lnTo>
                <a:lnTo>
                  <a:pt x="459879" y="72300"/>
                </a:lnTo>
                <a:lnTo>
                  <a:pt x="460641" y="77139"/>
                </a:lnTo>
                <a:lnTo>
                  <a:pt x="461518" y="82930"/>
                </a:lnTo>
                <a:lnTo>
                  <a:pt x="452310" y="78816"/>
                </a:lnTo>
                <a:lnTo>
                  <a:pt x="444779" y="75056"/>
                </a:lnTo>
                <a:lnTo>
                  <a:pt x="446925" y="85178"/>
                </a:lnTo>
                <a:lnTo>
                  <a:pt x="462711" y="89611"/>
                </a:lnTo>
                <a:lnTo>
                  <a:pt x="462254" y="98450"/>
                </a:lnTo>
                <a:lnTo>
                  <a:pt x="461797" y="107264"/>
                </a:lnTo>
                <a:lnTo>
                  <a:pt x="460819" y="107327"/>
                </a:lnTo>
                <a:lnTo>
                  <a:pt x="453783" y="104774"/>
                </a:lnTo>
                <a:lnTo>
                  <a:pt x="446811" y="102234"/>
                </a:lnTo>
                <a:lnTo>
                  <a:pt x="447624" y="108026"/>
                </a:lnTo>
                <a:lnTo>
                  <a:pt x="448716" y="112026"/>
                </a:lnTo>
                <a:lnTo>
                  <a:pt x="449821" y="116014"/>
                </a:lnTo>
                <a:lnTo>
                  <a:pt x="448957" y="120472"/>
                </a:lnTo>
                <a:lnTo>
                  <a:pt x="458533" y="116395"/>
                </a:lnTo>
                <a:lnTo>
                  <a:pt x="468122" y="112305"/>
                </a:lnTo>
                <a:lnTo>
                  <a:pt x="465785" y="123875"/>
                </a:lnTo>
                <a:lnTo>
                  <a:pt x="467420" y="131514"/>
                </a:lnTo>
                <a:lnTo>
                  <a:pt x="466769" y="134599"/>
                </a:lnTo>
                <a:lnTo>
                  <a:pt x="462756" y="133614"/>
                </a:lnTo>
                <a:lnTo>
                  <a:pt x="454304" y="129044"/>
                </a:lnTo>
                <a:lnTo>
                  <a:pt x="447649" y="124866"/>
                </a:lnTo>
                <a:lnTo>
                  <a:pt x="450011" y="136474"/>
                </a:lnTo>
                <a:lnTo>
                  <a:pt x="458482" y="141579"/>
                </a:lnTo>
                <a:lnTo>
                  <a:pt x="454482" y="146024"/>
                </a:lnTo>
                <a:lnTo>
                  <a:pt x="447598" y="145960"/>
                </a:lnTo>
                <a:lnTo>
                  <a:pt x="440728" y="145859"/>
                </a:lnTo>
                <a:lnTo>
                  <a:pt x="434454" y="147002"/>
                </a:lnTo>
                <a:lnTo>
                  <a:pt x="440499" y="139534"/>
                </a:lnTo>
                <a:lnTo>
                  <a:pt x="445020" y="135750"/>
                </a:lnTo>
                <a:lnTo>
                  <a:pt x="424738" y="137185"/>
                </a:lnTo>
                <a:lnTo>
                  <a:pt x="415531" y="137096"/>
                </a:lnTo>
                <a:lnTo>
                  <a:pt x="412927" y="139255"/>
                </a:lnTo>
                <a:lnTo>
                  <a:pt x="418630" y="144068"/>
                </a:lnTo>
                <a:lnTo>
                  <a:pt x="423113" y="146456"/>
                </a:lnTo>
                <a:lnTo>
                  <a:pt x="404101" y="145643"/>
                </a:lnTo>
                <a:lnTo>
                  <a:pt x="393849" y="145171"/>
                </a:lnTo>
                <a:lnTo>
                  <a:pt x="390202" y="144489"/>
                </a:lnTo>
                <a:lnTo>
                  <a:pt x="391015" y="142809"/>
                </a:lnTo>
                <a:lnTo>
                  <a:pt x="394144" y="139344"/>
                </a:lnTo>
                <a:lnTo>
                  <a:pt x="396405" y="136512"/>
                </a:lnTo>
                <a:lnTo>
                  <a:pt x="381647" y="137172"/>
                </a:lnTo>
                <a:lnTo>
                  <a:pt x="366864" y="137832"/>
                </a:lnTo>
                <a:lnTo>
                  <a:pt x="367601" y="136131"/>
                </a:lnTo>
                <a:lnTo>
                  <a:pt x="372745" y="143357"/>
                </a:lnTo>
                <a:lnTo>
                  <a:pt x="373849" y="146164"/>
                </a:lnTo>
                <a:lnTo>
                  <a:pt x="358559" y="145808"/>
                </a:lnTo>
                <a:lnTo>
                  <a:pt x="343331" y="145440"/>
                </a:lnTo>
                <a:lnTo>
                  <a:pt x="341896" y="145770"/>
                </a:lnTo>
                <a:lnTo>
                  <a:pt x="349199" y="139217"/>
                </a:lnTo>
                <a:lnTo>
                  <a:pt x="351434" y="136753"/>
                </a:lnTo>
                <a:lnTo>
                  <a:pt x="336715" y="137045"/>
                </a:lnTo>
                <a:lnTo>
                  <a:pt x="321983" y="137312"/>
                </a:lnTo>
                <a:lnTo>
                  <a:pt x="320725" y="137032"/>
                </a:lnTo>
                <a:lnTo>
                  <a:pt x="327723" y="143217"/>
                </a:lnTo>
                <a:lnTo>
                  <a:pt x="329996" y="146697"/>
                </a:lnTo>
                <a:lnTo>
                  <a:pt x="314020" y="145351"/>
                </a:lnTo>
                <a:lnTo>
                  <a:pt x="303250" y="145059"/>
                </a:lnTo>
                <a:lnTo>
                  <a:pt x="297332" y="144932"/>
                </a:lnTo>
                <a:lnTo>
                  <a:pt x="303161" y="139915"/>
                </a:lnTo>
                <a:lnTo>
                  <a:pt x="308991" y="134886"/>
                </a:lnTo>
                <a:lnTo>
                  <a:pt x="293789" y="137756"/>
                </a:lnTo>
                <a:lnTo>
                  <a:pt x="291185" y="137426"/>
                </a:lnTo>
                <a:lnTo>
                  <a:pt x="287461" y="137012"/>
                </a:lnTo>
                <a:lnTo>
                  <a:pt x="282368" y="136939"/>
                </a:lnTo>
                <a:lnTo>
                  <a:pt x="279109" y="138249"/>
                </a:lnTo>
                <a:lnTo>
                  <a:pt x="280885" y="141985"/>
                </a:lnTo>
                <a:lnTo>
                  <a:pt x="282594" y="145481"/>
                </a:lnTo>
                <a:lnTo>
                  <a:pt x="279066" y="146307"/>
                </a:lnTo>
                <a:lnTo>
                  <a:pt x="273524" y="145861"/>
                </a:lnTo>
                <a:lnTo>
                  <a:pt x="269189" y="145541"/>
                </a:lnTo>
                <a:lnTo>
                  <a:pt x="264753" y="145837"/>
                </a:lnTo>
                <a:lnTo>
                  <a:pt x="258983" y="145732"/>
                </a:lnTo>
                <a:lnTo>
                  <a:pt x="255182" y="144370"/>
                </a:lnTo>
                <a:lnTo>
                  <a:pt x="256654" y="140893"/>
                </a:lnTo>
                <a:lnTo>
                  <a:pt x="261443" y="138693"/>
                </a:lnTo>
                <a:lnTo>
                  <a:pt x="262056" y="137578"/>
                </a:lnTo>
                <a:lnTo>
                  <a:pt x="257609" y="137207"/>
                </a:lnTo>
                <a:lnTo>
                  <a:pt x="247218" y="137236"/>
                </a:lnTo>
                <a:lnTo>
                  <a:pt x="237108" y="137255"/>
                </a:lnTo>
                <a:lnTo>
                  <a:pt x="232927" y="137648"/>
                </a:lnTo>
                <a:lnTo>
                  <a:pt x="232923" y="139261"/>
                </a:lnTo>
                <a:lnTo>
                  <a:pt x="235343" y="142938"/>
                </a:lnTo>
                <a:lnTo>
                  <a:pt x="239560" y="147446"/>
                </a:lnTo>
                <a:lnTo>
                  <a:pt x="221183" y="145554"/>
                </a:lnTo>
                <a:lnTo>
                  <a:pt x="209685" y="146748"/>
                </a:lnTo>
                <a:lnTo>
                  <a:pt x="204925" y="146534"/>
                </a:lnTo>
                <a:lnTo>
                  <a:pt x="206068" y="144359"/>
                </a:lnTo>
                <a:lnTo>
                  <a:pt x="212280" y="139674"/>
                </a:lnTo>
                <a:lnTo>
                  <a:pt x="217982" y="137159"/>
                </a:lnTo>
                <a:lnTo>
                  <a:pt x="201917" y="137007"/>
                </a:lnTo>
                <a:lnTo>
                  <a:pt x="185864" y="136842"/>
                </a:lnTo>
                <a:lnTo>
                  <a:pt x="185661" y="137083"/>
                </a:lnTo>
                <a:lnTo>
                  <a:pt x="190169" y="142062"/>
                </a:lnTo>
                <a:lnTo>
                  <a:pt x="194678" y="147078"/>
                </a:lnTo>
                <a:lnTo>
                  <a:pt x="182067" y="146075"/>
                </a:lnTo>
                <a:lnTo>
                  <a:pt x="176364" y="145719"/>
                </a:lnTo>
                <a:lnTo>
                  <a:pt x="171320" y="145747"/>
                </a:lnTo>
                <a:lnTo>
                  <a:pt x="166333" y="145703"/>
                </a:lnTo>
                <a:lnTo>
                  <a:pt x="163768" y="144626"/>
                </a:lnTo>
                <a:lnTo>
                  <a:pt x="165989" y="141554"/>
                </a:lnTo>
                <a:lnTo>
                  <a:pt x="167369" y="138374"/>
                </a:lnTo>
                <a:lnTo>
                  <a:pt x="163409" y="137099"/>
                </a:lnTo>
                <a:lnTo>
                  <a:pt x="158104" y="136924"/>
                </a:lnTo>
                <a:lnTo>
                  <a:pt x="155448" y="137045"/>
                </a:lnTo>
                <a:lnTo>
                  <a:pt x="144679" y="135596"/>
                </a:lnTo>
                <a:lnTo>
                  <a:pt x="139930" y="135642"/>
                </a:lnTo>
                <a:lnTo>
                  <a:pt x="140155" y="137659"/>
                </a:lnTo>
                <a:lnTo>
                  <a:pt x="144310" y="142125"/>
                </a:lnTo>
                <a:lnTo>
                  <a:pt x="150114" y="147192"/>
                </a:lnTo>
                <a:lnTo>
                  <a:pt x="132422" y="145706"/>
                </a:lnTo>
                <a:lnTo>
                  <a:pt x="120048" y="146591"/>
                </a:lnTo>
                <a:lnTo>
                  <a:pt x="114679" y="146351"/>
                </a:lnTo>
                <a:lnTo>
                  <a:pt x="115193" y="144506"/>
                </a:lnTo>
                <a:lnTo>
                  <a:pt x="120472" y="140576"/>
                </a:lnTo>
                <a:lnTo>
                  <a:pt x="125189" y="137880"/>
                </a:lnTo>
                <a:lnTo>
                  <a:pt x="125539" y="136585"/>
                </a:lnTo>
                <a:lnTo>
                  <a:pt x="120422" y="136332"/>
                </a:lnTo>
                <a:lnTo>
                  <a:pt x="108737" y="136766"/>
                </a:lnTo>
                <a:lnTo>
                  <a:pt x="96949" y="135995"/>
                </a:lnTo>
                <a:lnTo>
                  <a:pt x="92060" y="136318"/>
                </a:lnTo>
                <a:lnTo>
                  <a:pt x="93208" y="138255"/>
                </a:lnTo>
                <a:lnTo>
                  <a:pt x="99529" y="142328"/>
                </a:lnTo>
                <a:lnTo>
                  <a:pt x="102900" y="144925"/>
                </a:lnTo>
                <a:lnTo>
                  <a:pt x="102490" y="146151"/>
                </a:lnTo>
                <a:lnTo>
                  <a:pt x="96920" y="146329"/>
                </a:lnTo>
                <a:lnTo>
                  <a:pt x="84810" y="145783"/>
                </a:lnTo>
                <a:lnTo>
                  <a:pt x="74418" y="144453"/>
                </a:lnTo>
                <a:lnTo>
                  <a:pt x="72147" y="142555"/>
                </a:lnTo>
                <a:lnTo>
                  <a:pt x="73836" y="140855"/>
                </a:lnTo>
                <a:lnTo>
                  <a:pt x="75323" y="140118"/>
                </a:lnTo>
                <a:lnTo>
                  <a:pt x="78673" y="137324"/>
                </a:lnTo>
                <a:lnTo>
                  <a:pt x="78501" y="136050"/>
                </a:lnTo>
                <a:lnTo>
                  <a:pt x="73648" y="135988"/>
                </a:lnTo>
                <a:lnTo>
                  <a:pt x="62953" y="136829"/>
                </a:lnTo>
                <a:lnTo>
                  <a:pt x="51547" y="135131"/>
                </a:lnTo>
                <a:lnTo>
                  <a:pt x="46810" y="135196"/>
                </a:lnTo>
                <a:lnTo>
                  <a:pt x="47900" y="137592"/>
                </a:lnTo>
                <a:lnTo>
                  <a:pt x="53975" y="142887"/>
                </a:lnTo>
                <a:lnTo>
                  <a:pt x="56387" y="146621"/>
                </a:lnTo>
                <a:lnTo>
                  <a:pt x="40259" y="145338"/>
                </a:lnTo>
                <a:lnTo>
                  <a:pt x="30898" y="144897"/>
                </a:lnTo>
                <a:lnTo>
                  <a:pt x="26579" y="144627"/>
                </a:lnTo>
                <a:lnTo>
                  <a:pt x="26544" y="143252"/>
                </a:lnTo>
                <a:lnTo>
                  <a:pt x="30035" y="139496"/>
                </a:lnTo>
                <a:lnTo>
                  <a:pt x="35750" y="135165"/>
                </a:lnTo>
                <a:lnTo>
                  <a:pt x="18567" y="136397"/>
                </a:lnTo>
                <a:lnTo>
                  <a:pt x="9651" y="141096"/>
                </a:lnTo>
                <a:lnTo>
                  <a:pt x="1930" y="138582"/>
                </a:lnTo>
                <a:lnTo>
                  <a:pt x="3200" y="136804"/>
                </a:lnTo>
                <a:lnTo>
                  <a:pt x="4457" y="135013"/>
                </a:lnTo>
                <a:lnTo>
                  <a:pt x="0" y="127838"/>
                </a:lnTo>
                <a:lnTo>
                  <a:pt x="7391" y="128892"/>
                </a:lnTo>
                <a:lnTo>
                  <a:pt x="14846" y="129958"/>
                </a:lnTo>
                <a:lnTo>
                  <a:pt x="19761" y="132905"/>
                </a:lnTo>
                <a:lnTo>
                  <a:pt x="19392" y="123266"/>
                </a:lnTo>
                <a:lnTo>
                  <a:pt x="25120" y="111988"/>
                </a:lnTo>
                <a:lnTo>
                  <a:pt x="12192" y="117131"/>
                </a:lnTo>
                <a:lnTo>
                  <a:pt x="2387" y="120357"/>
                </a:lnTo>
                <a:lnTo>
                  <a:pt x="6426" y="110070"/>
                </a:lnTo>
                <a:lnTo>
                  <a:pt x="7111" y="99263"/>
                </a:lnTo>
                <a:lnTo>
                  <a:pt x="16319" y="104355"/>
                </a:lnTo>
                <a:lnTo>
                  <a:pt x="23545" y="107886"/>
                </a:lnTo>
                <a:lnTo>
                  <a:pt x="23761" y="97535"/>
                </a:lnTo>
                <a:lnTo>
                  <a:pt x="28232" y="86385"/>
                </a:lnTo>
                <a:lnTo>
                  <a:pt x="16840" y="91706"/>
                </a:lnTo>
                <a:lnTo>
                  <a:pt x="5410" y="97040"/>
                </a:lnTo>
                <a:lnTo>
                  <a:pt x="10667" y="83845"/>
                </a:lnTo>
                <a:lnTo>
                  <a:pt x="10252" y="76688"/>
                </a:lnTo>
                <a:lnTo>
                  <a:pt x="11439" y="73926"/>
                </a:lnTo>
                <a:lnTo>
                  <a:pt x="15422" y="75222"/>
                </a:lnTo>
                <a:lnTo>
                  <a:pt x="23393" y="80238"/>
                </a:lnTo>
                <a:lnTo>
                  <a:pt x="26136" y="79781"/>
                </a:lnTo>
                <a:lnTo>
                  <a:pt x="27355" y="73228"/>
                </a:lnTo>
                <a:lnTo>
                  <a:pt x="28625" y="66649"/>
                </a:lnTo>
                <a:lnTo>
                  <a:pt x="29514" y="63830"/>
                </a:lnTo>
                <a:lnTo>
                  <a:pt x="19342" y="67182"/>
                </a:lnTo>
                <a:lnTo>
                  <a:pt x="11201" y="70624"/>
                </a:lnTo>
                <a:lnTo>
                  <a:pt x="14681" y="60083"/>
                </a:lnTo>
                <a:lnTo>
                  <a:pt x="14058" y="48209"/>
                </a:lnTo>
                <a:lnTo>
                  <a:pt x="26568" y="54190"/>
                </a:lnTo>
                <a:lnTo>
                  <a:pt x="30518" y="57403"/>
                </a:lnTo>
                <a:lnTo>
                  <a:pt x="31876" y="48856"/>
                </a:lnTo>
                <a:lnTo>
                  <a:pt x="33185" y="40296"/>
                </a:lnTo>
                <a:lnTo>
                  <a:pt x="32816" y="38518"/>
                </a:lnTo>
                <a:lnTo>
                  <a:pt x="23164" y="42151"/>
                </a:lnTo>
                <a:lnTo>
                  <a:pt x="16167" y="46824"/>
                </a:lnTo>
                <a:lnTo>
                  <a:pt x="18846" y="34988"/>
                </a:lnTo>
                <a:lnTo>
                  <a:pt x="21475" y="23113"/>
                </a:lnTo>
                <a:lnTo>
                  <a:pt x="25184" y="28206"/>
                </a:lnTo>
                <a:lnTo>
                  <a:pt x="29705" y="29159"/>
                </a:lnTo>
                <a:lnTo>
                  <a:pt x="34201" y="30136"/>
                </a:lnTo>
                <a:lnTo>
                  <a:pt x="34721" y="27774"/>
                </a:lnTo>
                <a:lnTo>
                  <a:pt x="35471" y="21958"/>
                </a:lnTo>
                <a:lnTo>
                  <a:pt x="36207" y="16192"/>
                </a:lnTo>
                <a:lnTo>
                  <a:pt x="36042" y="14363"/>
                </a:lnTo>
                <a:lnTo>
                  <a:pt x="28028" y="17805"/>
                </a:lnTo>
                <a:lnTo>
                  <a:pt x="19748" y="21869"/>
                </a:lnTo>
                <a:lnTo>
                  <a:pt x="23291" y="10921"/>
                </a:lnTo>
                <a:lnTo>
                  <a:pt x="26780" y="0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125622" y="4724070"/>
            <a:ext cx="12700" cy="8255"/>
          </a:xfrm>
          <a:custGeom>
            <a:avLst/>
            <a:gdLst/>
            <a:ahLst/>
            <a:cxnLst/>
            <a:rect l="l" t="t" r="r" b="b"/>
            <a:pathLst>
              <a:path w="12700" h="8254">
                <a:moveTo>
                  <a:pt x="0" y="0"/>
                </a:moveTo>
                <a:lnTo>
                  <a:pt x="2881" y="2628"/>
                </a:lnTo>
                <a:lnTo>
                  <a:pt x="6780" y="5397"/>
                </a:lnTo>
                <a:lnTo>
                  <a:pt x="10717" y="8191"/>
                </a:lnTo>
                <a:lnTo>
                  <a:pt x="12393" y="2933"/>
                </a:lnTo>
                <a:lnTo>
                  <a:pt x="12327" y="0"/>
                </a:lnTo>
              </a:path>
            </a:pathLst>
          </a:custGeom>
          <a:ln w="53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774665" y="6999656"/>
            <a:ext cx="1682750" cy="407034"/>
          </a:xfrm>
          <a:custGeom>
            <a:avLst/>
            <a:gdLst/>
            <a:ahLst/>
            <a:cxnLst/>
            <a:rect l="l" t="t" r="r" b="b"/>
            <a:pathLst>
              <a:path w="1682750" h="407034">
                <a:moveTo>
                  <a:pt x="21507" y="176644"/>
                </a:moveTo>
                <a:lnTo>
                  <a:pt x="193579" y="75996"/>
                </a:lnTo>
                <a:lnTo>
                  <a:pt x="581818" y="9042"/>
                </a:lnTo>
                <a:lnTo>
                  <a:pt x="1020845" y="0"/>
                </a:lnTo>
                <a:lnTo>
                  <a:pt x="1439957" y="37731"/>
                </a:lnTo>
                <a:lnTo>
                  <a:pt x="1682642" y="165671"/>
                </a:lnTo>
                <a:lnTo>
                  <a:pt x="1682642" y="234149"/>
                </a:lnTo>
                <a:lnTo>
                  <a:pt x="1327461" y="406603"/>
                </a:lnTo>
                <a:lnTo>
                  <a:pt x="449472" y="406603"/>
                </a:lnTo>
                <a:lnTo>
                  <a:pt x="21507" y="262737"/>
                </a:lnTo>
                <a:lnTo>
                  <a:pt x="5376" y="235267"/>
                </a:lnTo>
                <a:lnTo>
                  <a:pt x="0" y="217143"/>
                </a:lnTo>
                <a:lnTo>
                  <a:pt x="5376" y="200292"/>
                </a:lnTo>
                <a:lnTo>
                  <a:pt x="21507" y="176644"/>
                </a:lnTo>
                <a:close/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824859" y="7277248"/>
            <a:ext cx="53340" cy="499745"/>
          </a:xfrm>
          <a:custGeom>
            <a:avLst/>
            <a:gdLst/>
            <a:ahLst/>
            <a:cxnLst/>
            <a:rect l="l" t="t" r="r" b="b"/>
            <a:pathLst>
              <a:path w="53339" h="499745">
                <a:moveTo>
                  <a:pt x="0" y="0"/>
                </a:moveTo>
                <a:lnTo>
                  <a:pt x="52933" y="499148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877791" y="7776393"/>
            <a:ext cx="406400" cy="227329"/>
          </a:xfrm>
          <a:custGeom>
            <a:avLst/>
            <a:gdLst/>
            <a:ahLst/>
            <a:cxnLst/>
            <a:rect l="l" t="t" r="r" b="b"/>
            <a:pathLst>
              <a:path w="406400" h="227329">
                <a:moveTo>
                  <a:pt x="0" y="0"/>
                </a:moveTo>
                <a:lnTo>
                  <a:pt x="405904" y="227215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283696" y="8003605"/>
            <a:ext cx="761365" cy="0"/>
          </a:xfrm>
          <a:custGeom>
            <a:avLst/>
            <a:gdLst/>
            <a:ahLst/>
            <a:cxnLst/>
            <a:rect l="l" t="t" r="r" b="b"/>
            <a:pathLst>
              <a:path w="761364">
                <a:moveTo>
                  <a:pt x="0" y="0"/>
                </a:moveTo>
                <a:lnTo>
                  <a:pt x="761072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044765" y="7756552"/>
            <a:ext cx="320040" cy="247650"/>
          </a:xfrm>
          <a:custGeom>
            <a:avLst/>
            <a:gdLst/>
            <a:ahLst/>
            <a:cxnLst/>
            <a:rect l="l" t="t" r="r" b="b"/>
            <a:pathLst>
              <a:path w="320039" h="247650">
                <a:moveTo>
                  <a:pt x="0" y="247053"/>
                </a:moveTo>
                <a:lnTo>
                  <a:pt x="319874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364646" y="7249451"/>
            <a:ext cx="60960" cy="507365"/>
          </a:xfrm>
          <a:custGeom>
            <a:avLst/>
            <a:gdLst/>
            <a:ahLst/>
            <a:cxnLst/>
            <a:rect l="l" t="t" r="r" b="b"/>
            <a:pathLst>
              <a:path w="60960" h="507365">
                <a:moveTo>
                  <a:pt x="0" y="507098"/>
                </a:moveTo>
                <a:lnTo>
                  <a:pt x="60413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201030" y="7277251"/>
            <a:ext cx="40640" cy="129539"/>
          </a:xfrm>
          <a:custGeom>
            <a:avLst/>
            <a:gdLst/>
            <a:ahLst/>
            <a:cxnLst/>
            <a:rect l="l" t="t" r="r" b="b"/>
            <a:pathLst>
              <a:path w="40639" h="129540">
                <a:moveTo>
                  <a:pt x="23109" y="129006"/>
                </a:moveTo>
                <a:lnTo>
                  <a:pt x="4415" y="61518"/>
                </a:lnTo>
                <a:lnTo>
                  <a:pt x="0" y="25584"/>
                </a:lnTo>
                <a:lnTo>
                  <a:pt x="11498" y="9109"/>
                </a:lnTo>
                <a:lnTo>
                  <a:pt x="40546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063567" y="7268139"/>
            <a:ext cx="43180" cy="138430"/>
          </a:xfrm>
          <a:custGeom>
            <a:avLst/>
            <a:gdLst/>
            <a:ahLst/>
            <a:cxnLst/>
            <a:rect l="l" t="t" r="r" b="b"/>
            <a:pathLst>
              <a:path w="43179" h="138429">
                <a:moveTo>
                  <a:pt x="0" y="0"/>
                </a:moveTo>
                <a:lnTo>
                  <a:pt x="30188" y="3758"/>
                </a:lnTo>
                <a:lnTo>
                  <a:pt x="43008" y="19397"/>
                </a:lnTo>
                <a:lnTo>
                  <a:pt x="40940" y="59866"/>
                </a:lnTo>
                <a:lnTo>
                  <a:pt x="26466" y="138112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213213" y="7406258"/>
            <a:ext cx="41275" cy="581025"/>
          </a:xfrm>
          <a:custGeom>
            <a:avLst/>
            <a:gdLst/>
            <a:ahLst/>
            <a:cxnLst/>
            <a:rect l="l" t="t" r="r" b="b"/>
            <a:pathLst>
              <a:path w="41275" h="581025">
                <a:moveTo>
                  <a:pt x="0" y="0"/>
                </a:moveTo>
                <a:lnTo>
                  <a:pt x="41084" y="580898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290946" y="7406260"/>
            <a:ext cx="28575" cy="597535"/>
          </a:xfrm>
          <a:custGeom>
            <a:avLst/>
            <a:gdLst/>
            <a:ahLst/>
            <a:cxnLst/>
            <a:rect l="l" t="t" r="r" b="b"/>
            <a:pathLst>
              <a:path w="28575" h="597534">
                <a:moveTo>
                  <a:pt x="28232" y="597344"/>
                </a:moveTo>
                <a:lnTo>
                  <a:pt x="0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017714" y="7406258"/>
            <a:ext cx="27305" cy="597535"/>
          </a:xfrm>
          <a:custGeom>
            <a:avLst/>
            <a:gdLst/>
            <a:ahLst/>
            <a:cxnLst/>
            <a:rect l="l" t="t" r="r" b="b"/>
            <a:pathLst>
              <a:path w="27304" h="597534">
                <a:moveTo>
                  <a:pt x="27050" y="0"/>
                </a:moveTo>
                <a:lnTo>
                  <a:pt x="0" y="59734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071765" y="7401921"/>
            <a:ext cx="39370" cy="581025"/>
          </a:xfrm>
          <a:custGeom>
            <a:avLst/>
            <a:gdLst/>
            <a:ahLst/>
            <a:cxnLst/>
            <a:rect l="l" t="t" r="r" b="b"/>
            <a:pathLst>
              <a:path w="39370" h="581025">
                <a:moveTo>
                  <a:pt x="0" y="580847"/>
                </a:moveTo>
                <a:lnTo>
                  <a:pt x="39306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233734" y="7567376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8810" y="19304"/>
                </a:moveTo>
                <a:lnTo>
                  <a:pt x="5116" y="9565"/>
                </a:lnTo>
                <a:lnTo>
                  <a:pt x="5735" y="4784"/>
                </a:lnTo>
                <a:lnTo>
                  <a:pt x="12334" y="3580"/>
                </a:lnTo>
                <a:lnTo>
                  <a:pt x="26577" y="4572"/>
                </a:lnTo>
                <a:lnTo>
                  <a:pt x="26577" y="19304"/>
                </a:lnTo>
                <a:lnTo>
                  <a:pt x="29919" y="23386"/>
                </a:lnTo>
                <a:lnTo>
                  <a:pt x="31786" y="23194"/>
                </a:lnTo>
                <a:lnTo>
                  <a:pt x="32855" y="17334"/>
                </a:lnTo>
                <a:lnTo>
                  <a:pt x="33804" y="4406"/>
                </a:lnTo>
                <a:lnTo>
                  <a:pt x="43972" y="0"/>
                </a:lnTo>
                <a:lnTo>
                  <a:pt x="49044" y="1536"/>
                </a:lnTo>
                <a:lnTo>
                  <a:pt x="50534" y="11722"/>
                </a:lnTo>
                <a:lnTo>
                  <a:pt x="49958" y="33261"/>
                </a:lnTo>
                <a:lnTo>
                  <a:pt x="52181" y="53860"/>
                </a:lnTo>
                <a:lnTo>
                  <a:pt x="41144" y="54597"/>
                </a:lnTo>
                <a:lnTo>
                  <a:pt x="34644" y="67005"/>
                </a:lnTo>
                <a:lnTo>
                  <a:pt x="30333" y="71142"/>
                </a:lnTo>
                <a:lnTo>
                  <a:pt x="26285" y="67005"/>
                </a:lnTo>
                <a:lnTo>
                  <a:pt x="20570" y="54597"/>
                </a:lnTo>
                <a:lnTo>
                  <a:pt x="13679" y="56268"/>
                </a:lnTo>
                <a:lnTo>
                  <a:pt x="10156" y="54676"/>
                </a:lnTo>
                <a:lnTo>
                  <a:pt x="8901" y="47889"/>
                </a:lnTo>
                <a:lnTo>
                  <a:pt x="8810" y="33972"/>
                </a:lnTo>
                <a:lnTo>
                  <a:pt x="2202" y="27556"/>
                </a:lnTo>
                <a:lnTo>
                  <a:pt x="0" y="23890"/>
                </a:lnTo>
                <a:lnTo>
                  <a:pt x="2202" y="21597"/>
                </a:lnTo>
                <a:lnTo>
                  <a:pt x="8810" y="19304"/>
                </a:lnTo>
                <a:close/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245484" y="7601346"/>
            <a:ext cx="12700" cy="19685"/>
          </a:xfrm>
          <a:custGeom>
            <a:avLst/>
            <a:gdLst/>
            <a:ahLst/>
            <a:cxnLst/>
            <a:rect l="l" t="t" r="r" b="b"/>
            <a:pathLst>
              <a:path w="12700" h="19684">
                <a:moveTo>
                  <a:pt x="0" y="0"/>
                </a:moveTo>
                <a:lnTo>
                  <a:pt x="12090" y="5930"/>
                </a:lnTo>
                <a:lnTo>
                  <a:pt x="11557" y="19151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237695" y="7590292"/>
            <a:ext cx="48260" cy="36830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33883" y="36690"/>
                </a:moveTo>
                <a:lnTo>
                  <a:pt x="29250" y="28060"/>
                </a:lnTo>
                <a:lnTo>
                  <a:pt x="28206" y="22512"/>
                </a:lnTo>
                <a:lnTo>
                  <a:pt x="31201" y="17643"/>
                </a:lnTo>
                <a:lnTo>
                  <a:pt x="38684" y="11049"/>
                </a:lnTo>
                <a:lnTo>
                  <a:pt x="48221" y="11341"/>
                </a:lnTo>
                <a:lnTo>
                  <a:pt x="38646" y="0"/>
                </a:lnTo>
                <a:lnTo>
                  <a:pt x="39649" y="4922"/>
                </a:lnTo>
                <a:lnTo>
                  <a:pt x="35958" y="6562"/>
                </a:lnTo>
                <a:lnTo>
                  <a:pt x="23949" y="4922"/>
                </a:lnTo>
                <a:lnTo>
                  <a:pt x="0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274877" y="7601347"/>
            <a:ext cx="5080" cy="20955"/>
          </a:xfrm>
          <a:custGeom>
            <a:avLst/>
            <a:gdLst/>
            <a:ahLst/>
            <a:cxnLst/>
            <a:rect l="l" t="t" r="r" b="b"/>
            <a:pathLst>
              <a:path w="5079" h="20954">
                <a:moveTo>
                  <a:pt x="0" y="20624"/>
                </a:moveTo>
                <a:lnTo>
                  <a:pt x="4470" y="8013"/>
                </a:lnTo>
                <a:lnTo>
                  <a:pt x="1498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037116" y="7566056"/>
            <a:ext cx="49530" cy="66040"/>
          </a:xfrm>
          <a:custGeom>
            <a:avLst/>
            <a:gdLst/>
            <a:ahLst/>
            <a:cxnLst/>
            <a:rect l="l" t="t" r="r" b="b"/>
            <a:pathLst>
              <a:path w="49529" h="66040">
                <a:moveTo>
                  <a:pt x="8343" y="17753"/>
                </a:moveTo>
                <a:lnTo>
                  <a:pt x="4856" y="8783"/>
                </a:lnTo>
                <a:lnTo>
                  <a:pt x="5446" y="4384"/>
                </a:lnTo>
                <a:lnTo>
                  <a:pt x="11692" y="3288"/>
                </a:lnTo>
                <a:lnTo>
                  <a:pt x="25171" y="4227"/>
                </a:lnTo>
                <a:lnTo>
                  <a:pt x="25171" y="17753"/>
                </a:lnTo>
                <a:lnTo>
                  <a:pt x="28328" y="21518"/>
                </a:lnTo>
                <a:lnTo>
                  <a:pt x="30091" y="21345"/>
                </a:lnTo>
                <a:lnTo>
                  <a:pt x="31098" y="15951"/>
                </a:lnTo>
                <a:lnTo>
                  <a:pt x="31991" y="4049"/>
                </a:lnTo>
                <a:lnTo>
                  <a:pt x="41617" y="0"/>
                </a:lnTo>
                <a:lnTo>
                  <a:pt x="46420" y="1416"/>
                </a:lnTo>
                <a:lnTo>
                  <a:pt x="47834" y="10788"/>
                </a:lnTo>
                <a:lnTo>
                  <a:pt x="47294" y="30605"/>
                </a:lnTo>
                <a:lnTo>
                  <a:pt x="49390" y="49515"/>
                </a:lnTo>
                <a:lnTo>
                  <a:pt x="38938" y="50201"/>
                </a:lnTo>
                <a:lnTo>
                  <a:pt x="32776" y="61617"/>
                </a:lnTo>
                <a:lnTo>
                  <a:pt x="28694" y="65422"/>
                </a:lnTo>
                <a:lnTo>
                  <a:pt x="24866" y="61617"/>
                </a:lnTo>
                <a:lnTo>
                  <a:pt x="19469" y="50201"/>
                </a:lnTo>
                <a:lnTo>
                  <a:pt x="12965" y="51734"/>
                </a:lnTo>
                <a:lnTo>
                  <a:pt x="9639" y="50269"/>
                </a:lnTo>
                <a:lnTo>
                  <a:pt x="8446" y="44031"/>
                </a:lnTo>
                <a:lnTo>
                  <a:pt x="8343" y="31240"/>
                </a:lnTo>
                <a:lnTo>
                  <a:pt x="2085" y="25336"/>
                </a:lnTo>
                <a:lnTo>
                  <a:pt x="0" y="21963"/>
                </a:lnTo>
                <a:lnTo>
                  <a:pt x="2085" y="19857"/>
                </a:lnTo>
                <a:lnTo>
                  <a:pt x="8343" y="17753"/>
                </a:lnTo>
                <a:close/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048238" y="7597304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4" h="17779">
                <a:moveTo>
                  <a:pt x="0" y="0"/>
                </a:moveTo>
                <a:lnTo>
                  <a:pt x="11455" y="5422"/>
                </a:lnTo>
                <a:lnTo>
                  <a:pt x="10960" y="17602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040877" y="7587111"/>
            <a:ext cx="45720" cy="34290"/>
          </a:xfrm>
          <a:custGeom>
            <a:avLst/>
            <a:gdLst/>
            <a:ahLst/>
            <a:cxnLst/>
            <a:rect l="l" t="t" r="r" b="b"/>
            <a:pathLst>
              <a:path w="45720" h="34290">
                <a:moveTo>
                  <a:pt x="32067" y="33756"/>
                </a:moveTo>
                <a:lnTo>
                  <a:pt x="27673" y="25816"/>
                </a:lnTo>
                <a:lnTo>
                  <a:pt x="26681" y="20715"/>
                </a:lnTo>
                <a:lnTo>
                  <a:pt x="29515" y="16245"/>
                </a:lnTo>
                <a:lnTo>
                  <a:pt x="36601" y="10198"/>
                </a:lnTo>
                <a:lnTo>
                  <a:pt x="45631" y="10464"/>
                </a:lnTo>
                <a:lnTo>
                  <a:pt x="36563" y="0"/>
                </a:lnTo>
                <a:lnTo>
                  <a:pt x="37513" y="4543"/>
                </a:lnTo>
                <a:lnTo>
                  <a:pt x="34021" y="6057"/>
                </a:lnTo>
                <a:lnTo>
                  <a:pt x="22659" y="4543"/>
                </a:lnTo>
                <a:lnTo>
                  <a:pt x="0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081600" y="7608622"/>
            <a:ext cx="3175" cy="14604"/>
          </a:xfrm>
          <a:custGeom>
            <a:avLst/>
            <a:gdLst/>
            <a:ahLst/>
            <a:cxnLst/>
            <a:rect l="l" t="t" r="r" b="b"/>
            <a:pathLst>
              <a:path w="3175" h="14604">
                <a:moveTo>
                  <a:pt x="0" y="14236"/>
                </a:moveTo>
                <a:lnTo>
                  <a:pt x="3073" y="5537"/>
                </a:lnTo>
                <a:lnTo>
                  <a:pt x="1041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874850" y="7288858"/>
            <a:ext cx="36830" cy="506730"/>
          </a:xfrm>
          <a:custGeom>
            <a:avLst/>
            <a:gdLst/>
            <a:ahLst/>
            <a:cxnLst/>
            <a:rect l="l" t="t" r="r" b="b"/>
            <a:pathLst>
              <a:path w="36829" h="506729">
                <a:moveTo>
                  <a:pt x="36614" y="506361"/>
                </a:moveTo>
                <a:lnTo>
                  <a:pt x="0" y="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911464" y="7301147"/>
            <a:ext cx="34290" cy="513080"/>
          </a:xfrm>
          <a:custGeom>
            <a:avLst/>
            <a:gdLst/>
            <a:ahLst/>
            <a:cxnLst/>
            <a:rect l="l" t="t" r="r" b="b"/>
            <a:pathLst>
              <a:path w="34289" h="513079">
                <a:moveTo>
                  <a:pt x="0" y="0"/>
                </a:moveTo>
                <a:lnTo>
                  <a:pt x="33807" y="513029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945273" y="7320191"/>
            <a:ext cx="45720" cy="519430"/>
          </a:xfrm>
          <a:custGeom>
            <a:avLst/>
            <a:gdLst/>
            <a:ahLst/>
            <a:cxnLst/>
            <a:rect l="l" t="t" r="r" b="b"/>
            <a:pathLst>
              <a:path w="45720" h="519429">
                <a:moveTo>
                  <a:pt x="0" y="0"/>
                </a:moveTo>
                <a:lnTo>
                  <a:pt x="45402" y="519391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990678" y="7327794"/>
            <a:ext cx="38100" cy="533400"/>
          </a:xfrm>
          <a:custGeom>
            <a:avLst/>
            <a:gdLst/>
            <a:ahLst/>
            <a:cxnLst/>
            <a:rect l="l" t="t" r="r" b="b"/>
            <a:pathLst>
              <a:path w="38100" h="533400">
                <a:moveTo>
                  <a:pt x="0" y="0"/>
                </a:moveTo>
                <a:lnTo>
                  <a:pt x="37592" y="532841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032250" y="7341765"/>
            <a:ext cx="48895" cy="538480"/>
          </a:xfrm>
          <a:custGeom>
            <a:avLst/>
            <a:gdLst/>
            <a:ahLst/>
            <a:cxnLst/>
            <a:rect l="l" t="t" r="r" b="b"/>
            <a:pathLst>
              <a:path w="48895" h="538479">
                <a:moveTo>
                  <a:pt x="0" y="0"/>
                </a:moveTo>
                <a:lnTo>
                  <a:pt x="48475" y="53831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80731" y="7358062"/>
            <a:ext cx="41910" cy="555625"/>
          </a:xfrm>
          <a:custGeom>
            <a:avLst/>
            <a:gdLst/>
            <a:ahLst/>
            <a:cxnLst/>
            <a:rect l="l" t="t" r="r" b="b"/>
            <a:pathLst>
              <a:path w="41910" h="555625">
                <a:moveTo>
                  <a:pt x="0" y="0"/>
                </a:moveTo>
                <a:lnTo>
                  <a:pt x="41808" y="555358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122540" y="7372107"/>
            <a:ext cx="36830" cy="561975"/>
          </a:xfrm>
          <a:custGeom>
            <a:avLst/>
            <a:gdLst/>
            <a:ahLst/>
            <a:cxnLst/>
            <a:rect l="l" t="t" r="r" b="b"/>
            <a:pathLst>
              <a:path w="36829" h="561975">
                <a:moveTo>
                  <a:pt x="0" y="0"/>
                </a:moveTo>
                <a:lnTo>
                  <a:pt x="36817" y="561911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171752" y="7388659"/>
            <a:ext cx="41910" cy="575945"/>
          </a:xfrm>
          <a:custGeom>
            <a:avLst/>
            <a:gdLst/>
            <a:ahLst/>
            <a:cxnLst/>
            <a:rect l="l" t="t" r="r" b="b"/>
            <a:pathLst>
              <a:path w="41910" h="575945">
                <a:moveTo>
                  <a:pt x="0" y="0"/>
                </a:moveTo>
                <a:lnTo>
                  <a:pt x="41465" y="57550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375001" y="7406258"/>
            <a:ext cx="19050" cy="597535"/>
          </a:xfrm>
          <a:custGeom>
            <a:avLst/>
            <a:gdLst/>
            <a:ahLst/>
            <a:cxnLst/>
            <a:rect l="l" t="t" r="r" b="b"/>
            <a:pathLst>
              <a:path w="19050" h="597534">
                <a:moveTo>
                  <a:pt x="0" y="0"/>
                </a:moveTo>
                <a:lnTo>
                  <a:pt x="18999" y="59734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455779" y="7406258"/>
            <a:ext cx="13335" cy="597535"/>
          </a:xfrm>
          <a:custGeom>
            <a:avLst/>
            <a:gdLst/>
            <a:ahLst/>
            <a:cxnLst/>
            <a:rect l="l" t="t" r="r" b="b"/>
            <a:pathLst>
              <a:path w="13335" h="597534">
                <a:moveTo>
                  <a:pt x="0" y="0"/>
                </a:moveTo>
                <a:lnTo>
                  <a:pt x="13220" y="59734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539581" y="7406258"/>
            <a:ext cx="8890" cy="597535"/>
          </a:xfrm>
          <a:custGeom>
            <a:avLst/>
            <a:gdLst/>
            <a:ahLst/>
            <a:cxnLst/>
            <a:rect l="l" t="t" r="r" b="b"/>
            <a:pathLst>
              <a:path w="8889" h="597534">
                <a:moveTo>
                  <a:pt x="0" y="0"/>
                </a:moveTo>
                <a:lnTo>
                  <a:pt x="8826" y="59734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620358" y="7406258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4">
                <a:moveTo>
                  <a:pt x="0" y="0"/>
                </a:moveTo>
                <a:lnTo>
                  <a:pt x="0" y="59734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701296" y="7406258"/>
            <a:ext cx="15240" cy="581025"/>
          </a:xfrm>
          <a:custGeom>
            <a:avLst/>
            <a:gdLst/>
            <a:ahLst/>
            <a:cxnLst/>
            <a:rect l="l" t="t" r="r" b="b"/>
            <a:pathLst>
              <a:path w="15239" h="581025">
                <a:moveTo>
                  <a:pt x="14782" y="0"/>
                </a:moveTo>
                <a:lnTo>
                  <a:pt x="0" y="580898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775629" y="7406258"/>
            <a:ext cx="27940" cy="581025"/>
          </a:xfrm>
          <a:custGeom>
            <a:avLst/>
            <a:gdLst/>
            <a:ahLst/>
            <a:cxnLst/>
            <a:rect l="l" t="t" r="r" b="b"/>
            <a:pathLst>
              <a:path w="27939" h="581025">
                <a:moveTo>
                  <a:pt x="27762" y="0"/>
                </a:moveTo>
                <a:lnTo>
                  <a:pt x="0" y="580898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870489" y="7406258"/>
            <a:ext cx="24765" cy="597535"/>
          </a:xfrm>
          <a:custGeom>
            <a:avLst/>
            <a:gdLst/>
            <a:ahLst/>
            <a:cxnLst/>
            <a:rect l="l" t="t" r="r" b="b"/>
            <a:pathLst>
              <a:path w="24764" h="597534">
                <a:moveTo>
                  <a:pt x="24269" y="0"/>
                </a:moveTo>
                <a:lnTo>
                  <a:pt x="0" y="59734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947702" y="7406258"/>
            <a:ext cx="29209" cy="597535"/>
          </a:xfrm>
          <a:custGeom>
            <a:avLst/>
            <a:gdLst/>
            <a:ahLst/>
            <a:cxnLst/>
            <a:rect l="l" t="t" r="r" b="b"/>
            <a:pathLst>
              <a:path w="29210" h="597534">
                <a:moveTo>
                  <a:pt x="28689" y="0"/>
                </a:moveTo>
                <a:lnTo>
                  <a:pt x="0" y="59734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111063" y="7382023"/>
            <a:ext cx="41275" cy="567055"/>
          </a:xfrm>
          <a:custGeom>
            <a:avLst/>
            <a:gdLst/>
            <a:ahLst/>
            <a:cxnLst/>
            <a:rect l="l" t="t" r="r" b="b"/>
            <a:pathLst>
              <a:path w="41275" h="567054">
                <a:moveTo>
                  <a:pt x="40982" y="0"/>
                </a:moveTo>
                <a:lnTo>
                  <a:pt x="0" y="566699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161577" y="7356475"/>
            <a:ext cx="43180" cy="557530"/>
          </a:xfrm>
          <a:custGeom>
            <a:avLst/>
            <a:gdLst/>
            <a:ahLst/>
            <a:cxnLst/>
            <a:rect l="l" t="t" r="r" b="b"/>
            <a:pathLst>
              <a:path w="43179" h="557529">
                <a:moveTo>
                  <a:pt x="43129" y="0"/>
                </a:moveTo>
                <a:lnTo>
                  <a:pt x="0" y="556945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204709" y="7337201"/>
            <a:ext cx="41275" cy="542925"/>
          </a:xfrm>
          <a:custGeom>
            <a:avLst/>
            <a:gdLst/>
            <a:ahLst/>
            <a:cxnLst/>
            <a:rect l="l" t="t" r="r" b="b"/>
            <a:pathLst>
              <a:path w="41275" h="542925">
                <a:moveTo>
                  <a:pt x="41135" y="0"/>
                </a:moveTo>
                <a:lnTo>
                  <a:pt x="0" y="54287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245839" y="7312204"/>
            <a:ext cx="50165" cy="527685"/>
          </a:xfrm>
          <a:custGeom>
            <a:avLst/>
            <a:gdLst/>
            <a:ahLst/>
            <a:cxnLst/>
            <a:rect l="l" t="t" r="r" b="b"/>
            <a:pathLst>
              <a:path w="50164" h="527684">
                <a:moveTo>
                  <a:pt x="49974" y="0"/>
                </a:moveTo>
                <a:lnTo>
                  <a:pt x="0" y="527380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295815" y="7288858"/>
            <a:ext cx="48260" cy="521334"/>
          </a:xfrm>
          <a:custGeom>
            <a:avLst/>
            <a:gdLst/>
            <a:ahLst/>
            <a:cxnLst/>
            <a:rect l="l" t="t" r="r" b="b"/>
            <a:pathLst>
              <a:path w="48260" h="521334">
                <a:moveTo>
                  <a:pt x="48120" y="0"/>
                </a:moveTo>
                <a:lnTo>
                  <a:pt x="0" y="520852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343940" y="7268139"/>
            <a:ext cx="43180" cy="508634"/>
          </a:xfrm>
          <a:custGeom>
            <a:avLst/>
            <a:gdLst/>
            <a:ahLst/>
            <a:cxnLst/>
            <a:rect l="l" t="t" r="r" b="b"/>
            <a:pathLst>
              <a:path w="43179" h="508634">
                <a:moveTo>
                  <a:pt x="42633" y="0"/>
                </a:moveTo>
                <a:lnTo>
                  <a:pt x="0" y="508254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764327" y="7070581"/>
            <a:ext cx="1693545" cy="405765"/>
          </a:xfrm>
          <a:custGeom>
            <a:avLst/>
            <a:gdLst/>
            <a:ahLst/>
            <a:cxnLst/>
            <a:rect l="l" t="t" r="r" b="b"/>
            <a:pathLst>
              <a:path w="1693545" h="405765">
                <a:moveTo>
                  <a:pt x="50746" y="94640"/>
                </a:moveTo>
                <a:lnTo>
                  <a:pt x="14345" y="104536"/>
                </a:lnTo>
                <a:lnTo>
                  <a:pt x="0" y="121994"/>
                </a:lnTo>
                <a:lnTo>
                  <a:pt x="5718" y="159757"/>
                </a:lnTo>
                <a:lnTo>
                  <a:pt x="29511" y="230568"/>
                </a:lnTo>
                <a:lnTo>
                  <a:pt x="481161" y="405206"/>
                </a:lnTo>
                <a:lnTo>
                  <a:pt x="1315869" y="405206"/>
                </a:lnTo>
                <a:lnTo>
                  <a:pt x="1692983" y="218274"/>
                </a:lnTo>
                <a:lnTo>
                  <a:pt x="1692983" y="206667"/>
                </a:lnTo>
                <a:lnTo>
                  <a:pt x="477250" y="206667"/>
                </a:lnTo>
                <a:lnTo>
                  <a:pt x="180946" y="119087"/>
                </a:lnTo>
                <a:lnTo>
                  <a:pt x="182653" y="117767"/>
                </a:lnTo>
                <a:lnTo>
                  <a:pt x="170316" y="117767"/>
                </a:lnTo>
                <a:lnTo>
                  <a:pt x="150438" y="113098"/>
                </a:lnTo>
                <a:lnTo>
                  <a:pt x="131357" y="109132"/>
                </a:lnTo>
                <a:lnTo>
                  <a:pt x="50746" y="94640"/>
                </a:lnTo>
                <a:close/>
              </a:path>
              <a:path w="1693545" h="405765">
                <a:moveTo>
                  <a:pt x="1655491" y="80100"/>
                </a:moveTo>
                <a:lnTo>
                  <a:pt x="1628280" y="87982"/>
                </a:lnTo>
                <a:lnTo>
                  <a:pt x="1581489" y="107607"/>
                </a:lnTo>
                <a:lnTo>
                  <a:pt x="1299244" y="197561"/>
                </a:lnTo>
                <a:lnTo>
                  <a:pt x="477250" y="206667"/>
                </a:lnTo>
                <a:lnTo>
                  <a:pt x="1692983" y="206667"/>
                </a:lnTo>
                <a:lnTo>
                  <a:pt x="1692983" y="94741"/>
                </a:lnTo>
                <a:lnTo>
                  <a:pt x="1673574" y="82755"/>
                </a:lnTo>
                <a:lnTo>
                  <a:pt x="1655491" y="80100"/>
                </a:lnTo>
                <a:close/>
              </a:path>
              <a:path w="1693545" h="405765">
                <a:moveTo>
                  <a:pt x="183667" y="116982"/>
                </a:moveTo>
                <a:lnTo>
                  <a:pt x="170316" y="117767"/>
                </a:lnTo>
                <a:lnTo>
                  <a:pt x="182653" y="117767"/>
                </a:lnTo>
                <a:lnTo>
                  <a:pt x="183667" y="116982"/>
                </a:lnTo>
                <a:close/>
              </a:path>
              <a:path w="1693545" h="405765">
                <a:moveTo>
                  <a:pt x="1031122" y="0"/>
                </a:moveTo>
                <a:lnTo>
                  <a:pt x="607780" y="10591"/>
                </a:lnTo>
                <a:lnTo>
                  <a:pt x="239112" y="74091"/>
                </a:lnTo>
                <a:lnTo>
                  <a:pt x="183667" y="116982"/>
                </a:lnTo>
                <a:lnTo>
                  <a:pt x="1413900" y="44716"/>
                </a:lnTo>
                <a:lnTo>
                  <a:pt x="10311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764327" y="7070581"/>
            <a:ext cx="1693545" cy="405765"/>
          </a:xfrm>
          <a:custGeom>
            <a:avLst/>
            <a:gdLst/>
            <a:ahLst/>
            <a:cxnLst/>
            <a:rect l="l" t="t" r="r" b="b"/>
            <a:pathLst>
              <a:path w="1693545" h="405765">
                <a:moveTo>
                  <a:pt x="1413900" y="44716"/>
                </a:moveTo>
                <a:lnTo>
                  <a:pt x="1031122" y="0"/>
                </a:lnTo>
                <a:lnTo>
                  <a:pt x="607780" y="10591"/>
                </a:lnTo>
                <a:lnTo>
                  <a:pt x="239112" y="74091"/>
                </a:lnTo>
                <a:lnTo>
                  <a:pt x="180946" y="119087"/>
                </a:lnTo>
                <a:lnTo>
                  <a:pt x="477250" y="206667"/>
                </a:lnTo>
                <a:lnTo>
                  <a:pt x="1299244" y="197561"/>
                </a:lnTo>
                <a:lnTo>
                  <a:pt x="1581489" y="107607"/>
                </a:lnTo>
                <a:lnTo>
                  <a:pt x="1628280" y="87982"/>
                </a:lnTo>
                <a:lnTo>
                  <a:pt x="1655491" y="80100"/>
                </a:lnTo>
                <a:lnTo>
                  <a:pt x="1673574" y="82755"/>
                </a:lnTo>
                <a:lnTo>
                  <a:pt x="1692983" y="94741"/>
                </a:lnTo>
                <a:lnTo>
                  <a:pt x="1692983" y="218274"/>
                </a:lnTo>
                <a:lnTo>
                  <a:pt x="1315869" y="405206"/>
                </a:lnTo>
                <a:lnTo>
                  <a:pt x="481161" y="405206"/>
                </a:lnTo>
                <a:lnTo>
                  <a:pt x="29511" y="230568"/>
                </a:lnTo>
                <a:lnTo>
                  <a:pt x="5718" y="159757"/>
                </a:lnTo>
                <a:lnTo>
                  <a:pt x="0" y="121994"/>
                </a:lnTo>
                <a:lnTo>
                  <a:pt x="14345" y="104536"/>
                </a:lnTo>
                <a:lnTo>
                  <a:pt x="101863" y="103702"/>
                </a:lnTo>
                <a:lnTo>
                  <a:pt x="150438" y="113098"/>
                </a:lnTo>
                <a:lnTo>
                  <a:pt x="170316" y="117767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183151" y="7119404"/>
            <a:ext cx="163195" cy="59055"/>
          </a:xfrm>
          <a:custGeom>
            <a:avLst/>
            <a:gdLst/>
            <a:ahLst/>
            <a:cxnLst/>
            <a:rect l="l" t="t" r="r" b="b"/>
            <a:pathLst>
              <a:path w="163195" h="59054">
                <a:moveTo>
                  <a:pt x="0" y="0"/>
                </a:moveTo>
                <a:lnTo>
                  <a:pt x="162674" y="58775"/>
                </a:lnTo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242549" y="7419936"/>
            <a:ext cx="17780" cy="43815"/>
          </a:xfrm>
          <a:custGeom>
            <a:avLst/>
            <a:gdLst/>
            <a:ahLst/>
            <a:cxnLst/>
            <a:rect l="l" t="t" r="r" b="b"/>
            <a:pathLst>
              <a:path w="17779" h="43815">
                <a:moveTo>
                  <a:pt x="17767" y="34480"/>
                </a:moveTo>
                <a:lnTo>
                  <a:pt x="17767" y="39370"/>
                </a:lnTo>
                <a:lnTo>
                  <a:pt x="13792" y="43370"/>
                </a:lnTo>
                <a:lnTo>
                  <a:pt x="8890" y="43370"/>
                </a:lnTo>
                <a:lnTo>
                  <a:pt x="3975" y="43370"/>
                </a:lnTo>
                <a:lnTo>
                  <a:pt x="0" y="39370"/>
                </a:lnTo>
                <a:lnTo>
                  <a:pt x="0" y="34480"/>
                </a:lnTo>
                <a:lnTo>
                  <a:pt x="0" y="8890"/>
                </a:lnTo>
                <a:lnTo>
                  <a:pt x="0" y="3975"/>
                </a:lnTo>
                <a:lnTo>
                  <a:pt x="3975" y="0"/>
                </a:lnTo>
                <a:lnTo>
                  <a:pt x="8890" y="0"/>
                </a:lnTo>
                <a:lnTo>
                  <a:pt x="13792" y="0"/>
                </a:lnTo>
                <a:lnTo>
                  <a:pt x="17767" y="3975"/>
                </a:lnTo>
                <a:lnTo>
                  <a:pt x="17767" y="8890"/>
                </a:lnTo>
                <a:lnTo>
                  <a:pt x="17767" y="34480"/>
                </a:lnTo>
                <a:close/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235976" y="7434462"/>
            <a:ext cx="31750" cy="11430"/>
          </a:xfrm>
          <a:custGeom>
            <a:avLst/>
            <a:gdLst/>
            <a:ahLst/>
            <a:cxnLst/>
            <a:rect l="l" t="t" r="r" b="b"/>
            <a:pathLst>
              <a:path w="31750" h="11429">
                <a:moveTo>
                  <a:pt x="31559" y="5511"/>
                </a:moveTo>
                <a:lnTo>
                  <a:pt x="31559" y="8572"/>
                </a:lnTo>
                <a:lnTo>
                  <a:pt x="29095" y="11036"/>
                </a:lnTo>
                <a:lnTo>
                  <a:pt x="26022" y="11036"/>
                </a:lnTo>
                <a:lnTo>
                  <a:pt x="5511" y="11036"/>
                </a:lnTo>
                <a:lnTo>
                  <a:pt x="2476" y="11036"/>
                </a:lnTo>
                <a:lnTo>
                  <a:pt x="0" y="8572"/>
                </a:lnTo>
                <a:lnTo>
                  <a:pt x="0" y="5511"/>
                </a:lnTo>
                <a:lnTo>
                  <a:pt x="0" y="2476"/>
                </a:lnTo>
                <a:lnTo>
                  <a:pt x="2476" y="0"/>
                </a:lnTo>
                <a:lnTo>
                  <a:pt x="5511" y="0"/>
                </a:lnTo>
                <a:lnTo>
                  <a:pt x="26022" y="0"/>
                </a:lnTo>
                <a:lnTo>
                  <a:pt x="29095" y="0"/>
                </a:lnTo>
                <a:lnTo>
                  <a:pt x="31559" y="2476"/>
                </a:lnTo>
                <a:lnTo>
                  <a:pt x="31559" y="5511"/>
                </a:lnTo>
                <a:close/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071299" y="7419936"/>
            <a:ext cx="18415" cy="43815"/>
          </a:xfrm>
          <a:custGeom>
            <a:avLst/>
            <a:gdLst/>
            <a:ahLst/>
            <a:cxnLst/>
            <a:rect l="l" t="t" r="r" b="b"/>
            <a:pathLst>
              <a:path w="18414" h="43815">
                <a:moveTo>
                  <a:pt x="17792" y="34480"/>
                </a:moveTo>
                <a:lnTo>
                  <a:pt x="17792" y="39370"/>
                </a:lnTo>
                <a:lnTo>
                  <a:pt x="13804" y="43370"/>
                </a:lnTo>
                <a:lnTo>
                  <a:pt x="8902" y="43370"/>
                </a:lnTo>
                <a:lnTo>
                  <a:pt x="4000" y="43370"/>
                </a:lnTo>
                <a:lnTo>
                  <a:pt x="0" y="39370"/>
                </a:lnTo>
                <a:lnTo>
                  <a:pt x="0" y="34480"/>
                </a:lnTo>
                <a:lnTo>
                  <a:pt x="0" y="8890"/>
                </a:lnTo>
                <a:lnTo>
                  <a:pt x="0" y="3975"/>
                </a:lnTo>
                <a:lnTo>
                  <a:pt x="4000" y="0"/>
                </a:lnTo>
                <a:lnTo>
                  <a:pt x="8902" y="0"/>
                </a:lnTo>
                <a:lnTo>
                  <a:pt x="13804" y="0"/>
                </a:lnTo>
                <a:lnTo>
                  <a:pt x="17792" y="3975"/>
                </a:lnTo>
                <a:lnTo>
                  <a:pt x="17792" y="8890"/>
                </a:lnTo>
                <a:lnTo>
                  <a:pt x="17792" y="34480"/>
                </a:lnTo>
                <a:close/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064739" y="7434462"/>
            <a:ext cx="31750" cy="11430"/>
          </a:xfrm>
          <a:custGeom>
            <a:avLst/>
            <a:gdLst/>
            <a:ahLst/>
            <a:cxnLst/>
            <a:rect l="l" t="t" r="r" b="b"/>
            <a:pathLst>
              <a:path w="31750" h="11429">
                <a:moveTo>
                  <a:pt x="31546" y="5511"/>
                </a:moveTo>
                <a:lnTo>
                  <a:pt x="31546" y="8572"/>
                </a:lnTo>
                <a:lnTo>
                  <a:pt x="29095" y="11036"/>
                </a:lnTo>
                <a:lnTo>
                  <a:pt x="26034" y="11036"/>
                </a:lnTo>
                <a:lnTo>
                  <a:pt x="5511" y="11036"/>
                </a:lnTo>
                <a:lnTo>
                  <a:pt x="2476" y="11036"/>
                </a:lnTo>
                <a:lnTo>
                  <a:pt x="0" y="8572"/>
                </a:lnTo>
                <a:lnTo>
                  <a:pt x="0" y="5511"/>
                </a:lnTo>
                <a:lnTo>
                  <a:pt x="0" y="2476"/>
                </a:lnTo>
                <a:lnTo>
                  <a:pt x="2476" y="0"/>
                </a:lnTo>
                <a:lnTo>
                  <a:pt x="5511" y="0"/>
                </a:lnTo>
                <a:lnTo>
                  <a:pt x="26034" y="0"/>
                </a:lnTo>
                <a:lnTo>
                  <a:pt x="29095" y="0"/>
                </a:lnTo>
                <a:lnTo>
                  <a:pt x="31546" y="2476"/>
                </a:lnTo>
                <a:lnTo>
                  <a:pt x="31546" y="5511"/>
                </a:lnTo>
                <a:close/>
              </a:path>
            </a:pathLst>
          </a:custGeom>
          <a:ln w="7543">
            <a:solidFill>
              <a:srgbClr val="07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965437" y="7337936"/>
            <a:ext cx="786765" cy="579755"/>
          </a:xfrm>
          <a:custGeom>
            <a:avLst/>
            <a:gdLst/>
            <a:ahLst/>
            <a:cxnLst/>
            <a:rect l="l" t="t" r="r" b="b"/>
            <a:pathLst>
              <a:path w="786764" h="579754">
                <a:moveTo>
                  <a:pt x="0" y="0"/>
                </a:moveTo>
                <a:lnTo>
                  <a:pt x="42539" y="86346"/>
                </a:lnTo>
                <a:lnTo>
                  <a:pt x="142616" y="195215"/>
                </a:lnTo>
                <a:lnTo>
                  <a:pt x="318572" y="342083"/>
                </a:lnTo>
                <a:lnTo>
                  <a:pt x="511686" y="481960"/>
                </a:lnTo>
                <a:lnTo>
                  <a:pt x="642290" y="550706"/>
                </a:lnTo>
                <a:lnTo>
                  <a:pt x="716309" y="573494"/>
                </a:lnTo>
                <a:lnTo>
                  <a:pt x="739666" y="575496"/>
                </a:lnTo>
                <a:lnTo>
                  <a:pt x="786567" y="579613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067006" y="7169040"/>
            <a:ext cx="878840" cy="433070"/>
          </a:xfrm>
          <a:custGeom>
            <a:avLst/>
            <a:gdLst/>
            <a:ahLst/>
            <a:cxnLst/>
            <a:rect l="l" t="t" r="r" b="b"/>
            <a:pathLst>
              <a:path w="878839" h="433070">
                <a:moveTo>
                  <a:pt x="0" y="0"/>
                </a:moveTo>
                <a:lnTo>
                  <a:pt x="13478" y="20353"/>
                </a:lnTo>
                <a:lnTo>
                  <a:pt x="82271" y="80224"/>
                </a:lnTo>
                <a:lnTo>
                  <a:pt x="193615" y="150179"/>
                </a:lnTo>
                <a:lnTo>
                  <a:pt x="275133" y="200860"/>
                </a:lnTo>
                <a:lnTo>
                  <a:pt x="333454" y="239776"/>
                </a:lnTo>
                <a:lnTo>
                  <a:pt x="373450" y="269202"/>
                </a:lnTo>
                <a:lnTo>
                  <a:pt x="399994" y="291413"/>
                </a:lnTo>
                <a:lnTo>
                  <a:pt x="417961" y="308685"/>
                </a:lnTo>
                <a:lnTo>
                  <a:pt x="432222" y="323293"/>
                </a:lnTo>
                <a:lnTo>
                  <a:pt x="451167" y="337820"/>
                </a:lnTo>
                <a:lnTo>
                  <a:pt x="480830" y="352152"/>
                </a:lnTo>
                <a:lnTo>
                  <a:pt x="522580" y="364534"/>
                </a:lnTo>
                <a:lnTo>
                  <a:pt x="577780" y="373211"/>
                </a:lnTo>
                <a:lnTo>
                  <a:pt x="647798" y="376428"/>
                </a:lnTo>
                <a:lnTo>
                  <a:pt x="734000" y="372429"/>
                </a:lnTo>
                <a:lnTo>
                  <a:pt x="856749" y="424949"/>
                </a:lnTo>
                <a:lnTo>
                  <a:pt x="878315" y="432857"/>
                </a:lnTo>
              </a:path>
            </a:pathLst>
          </a:custGeom>
          <a:ln w="7340">
            <a:solidFill>
              <a:srgbClr val="13111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231674" y="7391753"/>
            <a:ext cx="141605" cy="288290"/>
          </a:xfrm>
          <a:custGeom>
            <a:avLst/>
            <a:gdLst/>
            <a:ahLst/>
            <a:cxnLst/>
            <a:rect l="l" t="t" r="r" b="b"/>
            <a:pathLst>
              <a:path w="141604" h="288290">
                <a:moveTo>
                  <a:pt x="12457" y="113828"/>
                </a:moveTo>
                <a:lnTo>
                  <a:pt x="654" y="46166"/>
                </a:lnTo>
                <a:lnTo>
                  <a:pt x="0" y="11774"/>
                </a:lnTo>
                <a:lnTo>
                  <a:pt x="13444" y="0"/>
                </a:lnTo>
                <a:lnTo>
                  <a:pt x="73638" y="14800"/>
                </a:lnTo>
                <a:lnTo>
                  <a:pt x="98431" y="48668"/>
                </a:lnTo>
                <a:lnTo>
                  <a:pt x="117814" y="93150"/>
                </a:lnTo>
                <a:lnTo>
                  <a:pt x="131281" y="139603"/>
                </a:lnTo>
                <a:lnTo>
                  <a:pt x="138326" y="179385"/>
                </a:lnTo>
                <a:lnTo>
                  <a:pt x="141419" y="222524"/>
                </a:lnTo>
                <a:lnTo>
                  <a:pt x="138768" y="261537"/>
                </a:lnTo>
                <a:lnTo>
                  <a:pt x="126282" y="286693"/>
                </a:lnTo>
                <a:lnTo>
                  <a:pt x="99871" y="288263"/>
                </a:lnTo>
                <a:lnTo>
                  <a:pt x="71581" y="267486"/>
                </a:lnTo>
                <a:lnTo>
                  <a:pt x="54527" y="239310"/>
                </a:lnTo>
                <a:lnTo>
                  <a:pt x="46162" y="214507"/>
                </a:lnTo>
                <a:lnTo>
                  <a:pt x="43940" y="203846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188441" y="7453882"/>
            <a:ext cx="158133" cy="1705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265302" y="7380034"/>
            <a:ext cx="131445" cy="302895"/>
          </a:xfrm>
          <a:custGeom>
            <a:avLst/>
            <a:gdLst/>
            <a:ahLst/>
            <a:cxnLst/>
            <a:rect l="l" t="t" r="r" b="b"/>
            <a:pathLst>
              <a:path w="131445" h="302895">
                <a:moveTo>
                  <a:pt x="0" y="11823"/>
                </a:moveTo>
                <a:lnTo>
                  <a:pt x="49911" y="0"/>
                </a:lnTo>
                <a:lnTo>
                  <a:pt x="84861" y="22671"/>
                </a:lnTo>
                <a:lnTo>
                  <a:pt x="115595" y="87612"/>
                </a:lnTo>
                <a:lnTo>
                  <a:pt x="125564" y="159854"/>
                </a:lnTo>
                <a:lnTo>
                  <a:pt x="131408" y="233371"/>
                </a:lnTo>
                <a:lnTo>
                  <a:pt x="129071" y="274205"/>
                </a:lnTo>
                <a:lnTo>
                  <a:pt x="123812" y="291789"/>
                </a:lnTo>
                <a:lnTo>
                  <a:pt x="120891" y="295554"/>
                </a:lnTo>
                <a:lnTo>
                  <a:pt x="87325" y="302818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361642" y="774054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3989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239690" y="7642113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456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102823" y="7887885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09">
                <a:moveTo>
                  <a:pt x="0" y="3810"/>
                </a:moveTo>
                <a:lnTo>
                  <a:pt x="2350" y="3810"/>
                </a:lnTo>
                <a:lnTo>
                  <a:pt x="2350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1311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101503" y="7495454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2430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001379" y="7351638"/>
            <a:ext cx="0" cy="417830"/>
          </a:xfrm>
          <a:custGeom>
            <a:avLst/>
            <a:gdLst/>
            <a:ahLst/>
            <a:cxnLst/>
            <a:rect l="l" t="t" r="r" b="b"/>
            <a:pathLst>
              <a:path h="417829">
                <a:moveTo>
                  <a:pt x="0" y="0"/>
                </a:moveTo>
                <a:lnTo>
                  <a:pt x="0" y="417795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588134" y="786410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161285" y="7088278"/>
            <a:ext cx="147320" cy="253365"/>
          </a:xfrm>
          <a:custGeom>
            <a:avLst/>
            <a:gdLst/>
            <a:ahLst/>
            <a:cxnLst/>
            <a:rect l="l" t="t" r="r" b="b"/>
            <a:pathLst>
              <a:path w="147320" h="253365">
                <a:moveTo>
                  <a:pt x="147114" y="253114"/>
                </a:moveTo>
                <a:lnTo>
                  <a:pt x="29833" y="58234"/>
                </a:lnTo>
                <a:lnTo>
                  <a:pt x="0" y="0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510030" y="7006863"/>
            <a:ext cx="284480" cy="451484"/>
          </a:xfrm>
          <a:custGeom>
            <a:avLst/>
            <a:gdLst/>
            <a:ahLst/>
            <a:cxnLst/>
            <a:rect l="l" t="t" r="r" b="b"/>
            <a:pathLst>
              <a:path w="284479" h="451484">
                <a:moveTo>
                  <a:pt x="0" y="0"/>
                </a:moveTo>
                <a:lnTo>
                  <a:pt x="79913" y="200203"/>
                </a:lnTo>
                <a:lnTo>
                  <a:pt x="145723" y="337983"/>
                </a:lnTo>
                <a:lnTo>
                  <a:pt x="204187" y="405887"/>
                </a:lnTo>
                <a:lnTo>
                  <a:pt x="283984" y="451381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641055" y="7595295"/>
            <a:ext cx="80645" cy="343535"/>
          </a:xfrm>
          <a:custGeom>
            <a:avLst/>
            <a:gdLst/>
            <a:ahLst/>
            <a:cxnLst/>
            <a:rect l="l" t="t" r="r" b="b"/>
            <a:pathLst>
              <a:path w="80645" h="343534">
                <a:moveTo>
                  <a:pt x="0" y="0"/>
                </a:moveTo>
                <a:lnTo>
                  <a:pt x="80429" y="326872"/>
                </a:lnTo>
                <a:lnTo>
                  <a:pt x="80429" y="343379"/>
                </a:lnTo>
              </a:path>
            </a:pathLst>
          </a:custGeom>
          <a:ln w="7340">
            <a:solidFill>
              <a:srgbClr val="1311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934572" y="7002104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8997" y="509498"/>
                </a:moveTo>
                <a:lnTo>
                  <a:pt x="1016664" y="558567"/>
                </a:lnTo>
                <a:lnTo>
                  <a:pt x="1009810" y="606317"/>
                </a:lnTo>
                <a:lnTo>
                  <a:pt x="998647" y="652534"/>
                </a:lnTo>
                <a:lnTo>
                  <a:pt x="983388" y="697005"/>
                </a:lnTo>
                <a:lnTo>
                  <a:pt x="964248" y="739515"/>
                </a:lnTo>
                <a:lnTo>
                  <a:pt x="941440" y="779852"/>
                </a:lnTo>
                <a:lnTo>
                  <a:pt x="915177" y="817801"/>
                </a:lnTo>
                <a:lnTo>
                  <a:pt x="885673" y="853150"/>
                </a:lnTo>
                <a:lnTo>
                  <a:pt x="853141" y="885685"/>
                </a:lnTo>
                <a:lnTo>
                  <a:pt x="817795" y="915192"/>
                </a:lnTo>
                <a:lnTo>
                  <a:pt x="779848" y="941457"/>
                </a:lnTo>
                <a:lnTo>
                  <a:pt x="739514" y="964268"/>
                </a:lnTo>
                <a:lnTo>
                  <a:pt x="697007" y="983410"/>
                </a:lnTo>
                <a:lnTo>
                  <a:pt x="652539" y="998670"/>
                </a:lnTo>
                <a:lnTo>
                  <a:pt x="606325" y="1009834"/>
                </a:lnTo>
                <a:lnTo>
                  <a:pt x="558578" y="1016690"/>
                </a:lnTo>
                <a:lnTo>
                  <a:pt x="509511" y="1019022"/>
                </a:lnTo>
                <a:lnTo>
                  <a:pt x="460442" y="1016690"/>
                </a:lnTo>
                <a:lnTo>
                  <a:pt x="412692" y="1009834"/>
                </a:lnTo>
                <a:lnTo>
                  <a:pt x="366476" y="998670"/>
                </a:lnTo>
                <a:lnTo>
                  <a:pt x="322006" y="983410"/>
                </a:lnTo>
                <a:lnTo>
                  <a:pt x="279497" y="964268"/>
                </a:lnTo>
                <a:lnTo>
                  <a:pt x="239161" y="941457"/>
                </a:lnTo>
                <a:lnTo>
                  <a:pt x="201212" y="915192"/>
                </a:lnTo>
                <a:lnTo>
                  <a:pt x="165864" y="885685"/>
                </a:lnTo>
                <a:lnTo>
                  <a:pt x="133331" y="853150"/>
                </a:lnTo>
                <a:lnTo>
                  <a:pt x="103825" y="817801"/>
                </a:lnTo>
                <a:lnTo>
                  <a:pt x="77561" y="779852"/>
                </a:lnTo>
                <a:lnTo>
                  <a:pt x="54751" y="739515"/>
                </a:lnTo>
                <a:lnTo>
                  <a:pt x="35610" y="697005"/>
                </a:lnTo>
                <a:lnTo>
                  <a:pt x="20351" y="652534"/>
                </a:lnTo>
                <a:lnTo>
                  <a:pt x="9187" y="606317"/>
                </a:lnTo>
                <a:lnTo>
                  <a:pt x="2332" y="558567"/>
                </a:lnTo>
                <a:lnTo>
                  <a:pt x="0" y="509498"/>
                </a:lnTo>
                <a:lnTo>
                  <a:pt x="2332" y="460433"/>
                </a:lnTo>
                <a:lnTo>
                  <a:pt x="9187" y="412687"/>
                </a:lnTo>
                <a:lnTo>
                  <a:pt x="20351" y="366473"/>
                </a:lnTo>
                <a:lnTo>
                  <a:pt x="35610" y="322006"/>
                </a:lnTo>
                <a:lnTo>
                  <a:pt x="54751" y="279498"/>
                </a:lnTo>
                <a:lnTo>
                  <a:pt x="77561" y="239163"/>
                </a:lnTo>
                <a:lnTo>
                  <a:pt x="103825" y="201215"/>
                </a:lnTo>
                <a:lnTo>
                  <a:pt x="133331" y="165867"/>
                </a:lnTo>
                <a:lnTo>
                  <a:pt x="165864" y="133334"/>
                </a:lnTo>
                <a:lnTo>
                  <a:pt x="201212" y="103828"/>
                </a:lnTo>
                <a:lnTo>
                  <a:pt x="239161" y="77563"/>
                </a:lnTo>
                <a:lnTo>
                  <a:pt x="279497" y="54753"/>
                </a:lnTo>
                <a:lnTo>
                  <a:pt x="322006" y="35611"/>
                </a:lnTo>
                <a:lnTo>
                  <a:pt x="366476" y="20352"/>
                </a:lnTo>
                <a:lnTo>
                  <a:pt x="412692" y="9187"/>
                </a:lnTo>
                <a:lnTo>
                  <a:pt x="460442" y="2332"/>
                </a:lnTo>
                <a:lnTo>
                  <a:pt x="509511" y="0"/>
                </a:lnTo>
                <a:lnTo>
                  <a:pt x="558578" y="2332"/>
                </a:lnTo>
                <a:lnTo>
                  <a:pt x="606325" y="9187"/>
                </a:lnTo>
                <a:lnTo>
                  <a:pt x="652539" y="20352"/>
                </a:lnTo>
                <a:lnTo>
                  <a:pt x="697007" y="35611"/>
                </a:lnTo>
                <a:lnTo>
                  <a:pt x="739514" y="54753"/>
                </a:lnTo>
                <a:lnTo>
                  <a:pt x="779848" y="77563"/>
                </a:lnTo>
                <a:lnTo>
                  <a:pt x="817795" y="103828"/>
                </a:lnTo>
                <a:lnTo>
                  <a:pt x="853141" y="133334"/>
                </a:lnTo>
                <a:lnTo>
                  <a:pt x="885673" y="165867"/>
                </a:lnTo>
                <a:lnTo>
                  <a:pt x="915177" y="201215"/>
                </a:lnTo>
                <a:lnTo>
                  <a:pt x="941440" y="239163"/>
                </a:lnTo>
                <a:lnTo>
                  <a:pt x="964248" y="279498"/>
                </a:lnTo>
                <a:lnTo>
                  <a:pt x="983388" y="322006"/>
                </a:lnTo>
                <a:lnTo>
                  <a:pt x="998647" y="366473"/>
                </a:lnTo>
                <a:lnTo>
                  <a:pt x="1009810" y="412687"/>
                </a:lnTo>
                <a:lnTo>
                  <a:pt x="1016664" y="460433"/>
                </a:lnTo>
                <a:lnTo>
                  <a:pt x="1018997" y="509498"/>
                </a:lnTo>
                <a:close/>
              </a:path>
            </a:pathLst>
          </a:custGeom>
          <a:ln w="7340">
            <a:solidFill>
              <a:srgbClr val="13111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048805" y="5331345"/>
            <a:ext cx="2753666" cy="10830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485159" y="8844186"/>
            <a:ext cx="2540" cy="244475"/>
          </a:xfrm>
          <a:custGeom>
            <a:avLst/>
            <a:gdLst/>
            <a:ahLst/>
            <a:cxnLst/>
            <a:rect l="l" t="t" r="r" b="b"/>
            <a:pathLst>
              <a:path w="2539" h="244475">
                <a:moveTo>
                  <a:pt x="0" y="0"/>
                </a:moveTo>
                <a:lnTo>
                  <a:pt x="1917" y="244233"/>
                </a:lnTo>
              </a:path>
            </a:pathLst>
          </a:custGeom>
          <a:ln w="1954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457775" y="9079632"/>
            <a:ext cx="59055" cy="51435"/>
          </a:xfrm>
          <a:custGeom>
            <a:avLst/>
            <a:gdLst/>
            <a:ahLst/>
            <a:cxnLst/>
            <a:rect l="l" t="t" r="r" b="b"/>
            <a:pathLst>
              <a:path w="59054" h="51434">
                <a:moveTo>
                  <a:pt x="58483" y="0"/>
                </a:moveTo>
                <a:lnTo>
                  <a:pt x="0" y="457"/>
                </a:lnTo>
                <a:lnTo>
                  <a:pt x="29641" y="50876"/>
                </a:lnTo>
                <a:lnTo>
                  <a:pt x="584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642127" y="8413586"/>
            <a:ext cx="795943" cy="122412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351470" y="8970999"/>
            <a:ext cx="243204" cy="155575"/>
          </a:xfrm>
          <a:custGeom>
            <a:avLst/>
            <a:gdLst/>
            <a:ahLst/>
            <a:cxnLst/>
            <a:rect l="l" t="t" r="r" b="b"/>
            <a:pathLst>
              <a:path w="243205" h="155575">
                <a:moveTo>
                  <a:pt x="0" y="0"/>
                </a:moveTo>
                <a:lnTo>
                  <a:pt x="242836" y="155371"/>
                </a:lnTo>
              </a:path>
            </a:pathLst>
          </a:custGeom>
          <a:ln w="697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859910" y="8664994"/>
            <a:ext cx="273050" cy="287020"/>
          </a:xfrm>
          <a:custGeom>
            <a:avLst/>
            <a:gdLst/>
            <a:ahLst/>
            <a:cxnLst/>
            <a:rect l="l" t="t" r="r" b="b"/>
            <a:pathLst>
              <a:path w="273050" h="287020">
                <a:moveTo>
                  <a:pt x="4186" y="175563"/>
                </a:moveTo>
                <a:lnTo>
                  <a:pt x="0" y="129613"/>
                </a:lnTo>
                <a:lnTo>
                  <a:pt x="9309" y="86547"/>
                </a:lnTo>
                <a:lnTo>
                  <a:pt x="30468" y="49207"/>
                </a:lnTo>
                <a:lnTo>
                  <a:pt x="61829" y="20438"/>
                </a:lnTo>
                <a:lnTo>
                  <a:pt x="101747" y="3085"/>
                </a:lnTo>
                <a:lnTo>
                  <a:pt x="145335" y="0"/>
                </a:lnTo>
                <a:lnTo>
                  <a:pt x="186543" y="11017"/>
                </a:lnTo>
                <a:lnTo>
                  <a:pt x="222626" y="34359"/>
                </a:lnTo>
                <a:lnTo>
                  <a:pt x="250834" y="68248"/>
                </a:lnTo>
                <a:lnTo>
                  <a:pt x="268422" y="110908"/>
                </a:lnTo>
                <a:lnTo>
                  <a:pt x="272604" y="156863"/>
                </a:lnTo>
                <a:lnTo>
                  <a:pt x="263267" y="199941"/>
                </a:lnTo>
                <a:lnTo>
                  <a:pt x="242065" y="237291"/>
                </a:lnTo>
                <a:lnTo>
                  <a:pt x="210648" y="266065"/>
                </a:lnTo>
                <a:lnTo>
                  <a:pt x="170670" y="283412"/>
                </a:lnTo>
                <a:lnTo>
                  <a:pt x="127064" y="286510"/>
                </a:lnTo>
                <a:lnTo>
                  <a:pt x="85843" y="275509"/>
                </a:lnTo>
                <a:lnTo>
                  <a:pt x="49777" y="252174"/>
                </a:lnTo>
                <a:lnTo>
                  <a:pt x="21635" y="218270"/>
                </a:lnTo>
                <a:lnTo>
                  <a:pt x="4186" y="175563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859613" y="8647877"/>
            <a:ext cx="295275" cy="319405"/>
          </a:xfrm>
          <a:custGeom>
            <a:avLst/>
            <a:gdLst/>
            <a:ahLst/>
            <a:cxnLst/>
            <a:rect l="l" t="t" r="r" b="b"/>
            <a:pathLst>
              <a:path w="295275" h="319404">
                <a:moveTo>
                  <a:pt x="4916" y="194416"/>
                </a:moveTo>
                <a:lnTo>
                  <a:pt x="0" y="143185"/>
                </a:lnTo>
                <a:lnTo>
                  <a:pt x="9701" y="95274"/>
                </a:lnTo>
                <a:lnTo>
                  <a:pt x="32267" y="53844"/>
                </a:lnTo>
                <a:lnTo>
                  <a:pt x="65944" y="22055"/>
                </a:lnTo>
                <a:lnTo>
                  <a:pt x="108979" y="3065"/>
                </a:lnTo>
                <a:lnTo>
                  <a:pt x="156114" y="0"/>
                </a:lnTo>
                <a:lnTo>
                  <a:pt x="200782" y="12629"/>
                </a:lnTo>
                <a:lnTo>
                  <a:pt x="240004" y="38944"/>
                </a:lnTo>
                <a:lnTo>
                  <a:pt x="270798" y="76939"/>
                </a:lnTo>
                <a:lnTo>
                  <a:pt x="290183" y="124604"/>
                </a:lnTo>
                <a:lnTo>
                  <a:pt x="295095" y="175864"/>
                </a:lnTo>
                <a:lnTo>
                  <a:pt x="285360" y="223798"/>
                </a:lnTo>
                <a:lnTo>
                  <a:pt x="262745" y="265245"/>
                </a:lnTo>
                <a:lnTo>
                  <a:pt x="229017" y="297043"/>
                </a:lnTo>
                <a:lnTo>
                  <a:pt x="185941" y="316031"/>
                </a:lnTo>
                <a:lnTo>
                  <a:pt x="138793" y="319117"/>
                </a:lnTo>
                <a:lnTo>
                  <a:pt x="94102" y="306507"/>
                </a:lnTo>
                <a:lnTo>
                  <a:pt x="54884" y="280192"/>
                </a:lnTo>
                <a:lnTo>
                  <a:pt x="24151" y="242165"/>
                </a:lnTo>
                <a:lnTo>
                  <a:pt x="4916" y="194416"/>
                </a:lnTo>
              </a:path>
            </a:pathLst>
          </a:custGeom>
          <a:ln w="1860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838476" y="8620872"/>
            <a:ext cx="335915" cy="364490"/>
          </a:xfrm>
          <a:custGeom>
            <a:avLst/>
            <a:gdLst/>
            <a:ahLst/>
            <a:cxnLst/>
            <a:rect l="l" t="t" r="r" b="b"/>
            <a:pathLst>
              <a:path w="335915" h="364490">
                <a:moveTo>
                  <a:pt x="5850" y="221632"/>
                </a:moveTo>
                <a:lnTo>
                  <a:pt x="0" y="172952"/>
                </a:lnTo>
                <a:lnTo>
                  <a:pt x="5912" y="126480"/>
                </a:lnTo>
                <a:lnTo>
                  <a:pt x="22434" y="84293"/>
                </a:lnTo>
                <a:lnTo>
                  <a:pt x="48412" y="48467"/>
                </a:lnTo>
                <a:lnTo>
                  <a:pt x="82694" y="21080"/>
                </a:lnTo>
                <a:lnTo>
                  <a:pt x="124125" y="4208"/>
                </a:lnTo>
                <a:lnTo>
                  <a:pt x="168850" y="0"/>
                </a:lnTo>
                <a:lnTo>
                  <a:pt x="212027" y="8440"/>
                </a:lnTo>
                <a:lnTo>
                  <a:pt x="251695" y="28210"/>
                </a:lnTo>
                <a:lnTo>
                  <a:pt x="285887" y="57990"/>
                </a:lnTo>
                <a:lnTo>
                  <a:pt x="312641" y="96463"/>
                </a:lnTo>
                <a:lnTo>
                  <a:pt x="329992" y="142308"/>
                </a:lnTo>
                <a:lnTo>
                  <a:pt x="335854" y="191008"/>
                </a:lnTo>
                <a:lnTo>
                  <a:pt x="329931" y="237499"/>
                </a:lnTo>
                <a:lnTo>
                  <a:pt x="313382" y="279703"/>
                </a:lnTo>
                <a:lnTo>
                  <a:pt x="287363" y="315540"/>
                </a:lnTo>
                <a:lnTo>
                  <a:pt x="253033" y="342930"/>
                </a:lnTo>
                <a:lnTo>
                  <a:pt x="211551" y="359795"/>
                </a:lnTo>
                <a:lnTo>
                  <a:pt x="166807" y="364014"/>
                </a:lnTo>
                <a:lnTo>
                  <a:pt x="123607" y="355587"/>
                </a:lnTo>
                <a:lnTo>
                  <a:pt x="83931" y="335824"/>
                </a:lnTo>
                <a:lnTo>
                  <a:pt x="49759" y="306037"/>
                </a:lnTo>
                <a:lnTo>
                  <a:pt x="23072" y="267536"/>
                </a:lnTo>
                <a:lnTo>
                  <a:pt x="5850" y="221632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838922" y="8610475"/>
            <a:ext cx="351790" cy="389890"/>
          </a:xfrm>
          <a:custGeom>
            <a:avLst/>
            <a:gdLst/>
            <a:ahLst/>
            <a:cxnLst/>
            <a:rect l="l" t="t" r="r" b="b"/>
            <a:pathLst>
              <a:path w="351790" h="389890">
                <a:moveTo>
                  <a:pt x="6421" y="236165"/>
                </a:moveTo>
                <a:lnTo>
                  <a:pt x="0" y="184038"/>
                </a:lnTo>
                <a:lnTo>
                  <a:pt x="5887" y="134340"/>
                </a:lnTo>
                <a:lnTo>
                  <a:pt x="22893" y="89290"/>
                </a:lnTo>
                <a:lnTo>
                  <a:pt x="49826" y="51107"/>
                </a:lnTo>
                <a:lnTo>
                  <a:pt x="85495" y="22008"/>
                </a:lnTo>
                <a:lnTo>
                  <a:pt x="128709" y="4213"/>
                </a:lnTo>
                <a:lnTo>
                  <a:pt x="175464" y="0"/>
                </a:lnTo>
                <a:lnTo>
                  <a:pt x="220678" y="9310"/>
                </a:lnTo>
                <a:lnTo>
                  <a:pt x="262293" y="30722"/>
                </a:lnTo>
                <a:lnTo>
                  <a:pt x="298246" y="62814"/>
                </a:lnTo>
                <a:lnTo>
                  <a:pt x="326477" y="104164"/>
                </a:lnTo>
                <a:lnTo>
                  <a:pt x="344927" y="153349"/>
                </a:lnTo>
                <a:lnTo>
                  <a:pt x="351361" y="205499"/>
                </a:lnTo>
                <a:lnTo>
                  <a:pt x="345455" y="255213"/>
                </a:lnTo>
                <a:lnTo>
                  <a:pt x="328409" y="300273"/>
                </a:lnTo>
                <a:lnTo>
                  <a:pt x="301421" y="338462"/>
                </a:lnTo>
                <a:lnTo>
                  <a:pt x="265693" y="367561"/>
                </a:lnTo>
                <a:lnTo>
                  <a:pt x="222423" y="385352"/>
                </a:lnTo>
                <a:lnTo>
                  <a:pt x="175658" y="389585"/>
                </a:lnTo>
                <a:lnTo>
                  <a:pt x="130428" y="380290"/>
                </a:lnTo>
                <a:lnTo>
                  <a:pt x="88809" y="358884"/>
                </a:lnTo>
                <a:lnTo>
                  <a:pt x="52882" y="326784"/>
                </a:lnTo>
                <a:lnTo>
                  <a:pt x="24727" y="285405"/>
                </a:lnTo>
                <a:lnTo>
                  <a:pt x="6421" y="236165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976857" y="8604544"/>
            <a:ext cx="236220" cy="400685"/>
          </a:xfrm>
          <a:custGeom>
            <a:avLst/>
            <a:gdLst/>
            <a:ahLst/>
            <a:cxnLst/>
            <a:rect l="l" t="t" r="r" b="b"/>
            <a:pathLst>
              <a:path w="236219" h="400684">
                <a:moveTo>
                  <a:pt x="36550" y="395799"/>
                </a:moveTo>
                <a:lnTo>
                  <a:pt x="71626" y="400676"/>
                </a:lnTo>
                <a:lnTo>
                  <a:pt x="104703" y="396554"/>
                </a:lnTo>
                <a:lnTo>
                  <a:pt x="135257" y="384503"/>
                </a:lnTo>
                <a:lnTo>
                  <a:pt x="186694" y="340896"/>
                </a:lnTo>
                <a:lnTo>
                  <a:pt x="221739" y="278421"/>
                </a:lnTo>
                <a:lnTo>
                  <a:pt x="236193" y="205639"/>
                </a:lnTo>
                <a:lnTo>
                  <a:pt x="234386" y="168059"/>
                </a:lnTo>
                <a:lnTo>
                  <a:pt x="210080" y="95874"/>
                </a:lnTo>
                <a:lnTo>
                  <a:pt x="186532" y="63410"/>
                </a:lnTo>
                <a:lnTo>
                  <a:pt x="154687" y="34792"/>
                </a:lnTo>
                <a:lnTo>
                  <a:pt x="114020" y="11091"/>
                </a:lnTo>
                <a:lnTo>
                  <a:pt x="69131" y="0"/>
                </a:lnTo>
                <a:lnTo>
                  <a:pt x="32945" y="191"/>
                </a:lnTo>
                <a:lnTo>
                  <a:pt x="8791" y="5111"/>
                </a:lnTo>
                <a:lnTo>
                  <a:pt x="0" y="8208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101134" y="8620642"/>
            <a:ext cx="122555" cy="358140"/>
          </a:xfrm>
          <a:custGeom>
            <a:avLst/>
            <a:gdLst/>
            <a:ahLst/>
            <a:cxnLst/>
            <a:rect l="l" t="t" r="r" b="b"/>
            <a:pathLst>
              <a:path w="122555" h="358140">
                <a:moveTo>
                  <a:pt x="27851" y="357847"/>
                </a:moveTo>
                <a:lnTo>
                  <a:pt x="77154" y="318757"/>
                </a:lnTo>
                <a:lnTo>
                  <a:pt x="97763" y="286411"/>
                </a:lnTo>
                <a:lnTo>
                  <a:pt x="113360" y="247883"/>
                </a:lnTo>
                <a:lnTo>
                  <a:pt x="122205" y="204933"/>
                </a:lnTo>
                <a:lnTo>
                  <a:pt x="122560" y="159324"/>
                </a:lnTo>
                <a:lnTo>
                  <a:pt x="112685" y="112819"/>
                </a:lnTo>
                <a:lnTo>
                  <a:pt x="90844" y="67179"/>
                </a:lnTo>
                <a:lnTo>
                  <a:pt x="55295" y="24168"/>
                </a:lnTo>
                <a:lnTo>
                  <a:pt x="16779" y="4240"/>
                </a:lnTo>
                <a:lnTo>
                  <a:pt x="4564" y="834"/>
                </a:lnTo>
                <a:lnTo>
                  <a:pt x="0" y="0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114790" y="8622400"/>
            <a:ext cx="121285" cy="351790"/>
          </a:xfrm>
          <a:custGeom>
            <a:avLst/>
            <a:gdLst/>
            <a:ahLst/>
            <a:cxnLst/>
            <a:rect l="l" t="t" r="r" b="b"/>
            <a:pathLst>
              <a:path w="121284" h="351790">
                <a:moveTo>
                  <a:pt x="24587" y="351408"/>
                </a:moveTo>
                <a:lnTo>
                  <a:pt x="74207" y="313096"/>
                </a:lnTo>
                <a:lnTo>
                  <a:pt x="111167" y="244026"/>
                </a:lnTo>
                <a:lnTo>
                  <a:pt x="120445" y="202106"/>
                </a:lnTo>
                <a:lnTo>
                  <a:pt x="121213" y="157475"/>
                </a:lnTo>
                <a:lnTo>
                  <a:pt x="111688" y="111793"/>
                </a:lnTo>
                <a:lnTo>
                  <a:pt x="90090" y="66719"/>
                </a:lnTo>
                <a:lnTo>
                  <a:pt x="54635" y="23914"/>
                </a:lnTo>
                <a:lnTo>
                  <a:pt x="16440" y="4132"/>
                </a:lnTo>
                <a:lnTo>
                  <a:pt x="4457" y="802"/>
                </a:lnTo>
                <a:lnTo>
                  <a:pt x="0" y="0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121618" y="8622393"/>
            <a:ext cx="123825" cy="349885"/>
          </a:xfrm>
          <a:custGeom>
            <a:avLst/>
            <a:gdLst/>
            <a:ahLst/>
            <a:cxnLst/>
            <a:rect l="l" t="t" r="r" b="b"/>
            <a:pathLst>
              <a:path w="123825" h="349884">
                <a:moveTo>
                  <a:pt x="21716" y="349834"/>
                </a:moveTo>
                <a:lnTo>
                  <a:pt x="76255" y="310063"/>
                </a:lnTo>
                <a:lnTo>
                  <a:pt x="98136" y="278401"/>
                </a:lnTo>
                <a:lnTo>
                  <a:pt x="114337" y="240980"/>
                </a:lnTo>
                <a:lnTo>
                  <a:pt x="123291" y="199369"/>
                </a:lnTo>
                <a:lnTo>
                  <a:pt x="123431" y="155138"/>
                </a:lnTo>
                <a:lnTo>
                  <a:pt x="113192" y="109856"/>
                </a:lnTo>
                <a:lnTo>
                  <a:pt x="91006" y="65092"/>
                </a:lnTo>
                <a:lnTo>
                  <a:pt x="55308" y="22415"/>
                </a:lnTo>
                <a:lnTo>
                  <a:pt x="17472" y="2801"/>
                </a:lnTo>
                <a:lnTo>
                  <a:pt x="4823" y="350"/>
                </a:lnTo>
                <a:lnTo>
                  <a:pt x="0" y="0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132800" y="8623258"/>
            <a:ext cx="120650" cy="344805"/>
          </a:xfrm>
          <a:custGeom>
            <a:avLst/>
            <a:gdLst/>
            <a:ahLst/>
            <a:cxnLst/>
            <a:rect l="l" t="t" r="r" b="b"/>
            <a:pathLst>
              <a:path w="120650" h="344804">
                <a:moveTo>
                  <a:pt x="20281" y="344652"/>
                </a:moveTo>
                <a:lnTo>
                  <a:pt x="70537" y="306901"/>
                </a:lnTo>
                <a:lnTo>
                  <a:pt x="108938" y="239104"/>
                </a:lnTo>
                <a:lnTo>
                  <a:pt x="119036" y="197909"/>
                </a:lnTo>
                <a:lnTo>
                  <a:pt x="120582" y="153968"/>
                </a:lnTo>
                <a:lnTo>
                  <a:pt x="111714" y="108869"/>
                </a:lnTo>
                <a:lnTo>
                  <a:pt x="90568" y="64200"/>
                </a:lnTo>
                <a:lnTo>
                  <a:pt x="55283" y="21551"/>
                </a:lnTo>
                <a:lnTo>
                  <a:pt x="16773" y="2932"/>
                </a:lnTo>
                <a:lnTo>
                  <a:pt x="4562" y="426"/>
                </a:lnTo>
                <a:lnTo>
                  <a:pt x="0" y="0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84275" y="8537786"/>
            <a:ext cx="232410" cy="69215"/>
          </a:xfrm>
          <a:custGeom>
            <a:avLst/>
            <a:gdLst/>
            <a:ahLst/>
            <a:cxnLst/>
            <a:rect l="l" t="t" r="r" b="b"/>
            <a:pathLst>
              <a:path w="232409" h="69215">
                <a:moveTo>
                  <a:pt x="0" y="68707"/>
                </a:moveTo>
                <a:lnTo>
                  <a:pt x="161112" y="3915"/>
                </a:lnTo>
                <a:lnTo>
                  <a:pt x="232204" y="0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022045" y="8556968"/>
            <a:ext cx="299085" cy="459105"/>
          </a:xfrm>
          <a:custGeom>
            <a:avLst/>
            <a:gdLst/>
            <a:ahLst/>
            <a:cxnLst/>
            <a:rect l="l" t="t" r="r" b="b"/>
            <a:pathLst>
              <a:path w="299084" h="459104">
                <a:moveTo>
                  <a:pt x="225341" y="0"/>
                </a:moveTo>
                <a:lnTo>
                  <a:pt x="258915" y="49963"/>
                </a:lnTo>
                <a:lnTo>
                  <a:pt x="295948" y="210091"/>
                </a:lnTo>
                <a:lnTo>
                  <a:pt x="298896" y="257232"/>
                </a:lnTo>
                <a:lnTo>
                  <a:pt x="293635" y="300299"/>
                </a:lnTo>
                <a:lnTo>
                  <a:pt x="280911" y="338953"/>
                </a:lnTo>
                <a:lnTo>
                  <a:pt x="261471" y="372850"/>
                </a:lnTo>
                <a:lnTo>
                  <a:pt x="236061" y="401650"/>
                </a:lnTo>
                <a:lnTo>
                  <a:pt x="205425" y="425010"/>
                </a:lnTo>
                <a:lnTo>
                  <a:pt x="170312" y="442589"/>
                </a:lnTo>
                <a:lnTo>
                  <a:pt x="131467" y="454044"/>
                </a:lnTo>
                <a:lnTo>
                  <a:pt x="89635" y="459035"/>
                </a:lnTo>
                <a:lnTo>
                  <a:pt x="45564" y="457219"/>
                </a:lnTo>
                <a:lnTo>
                  <a:pt x="0" y="448254"/>
                </a:lnTo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979153" y="8698441"/>
            <a:ext cx="151496" cy="2157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85174" y="8504067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89165" y="294576"/>
                </a:moveTo>
                <a:lnTo>
                  <a:pt x="585310" y="342361"/>
                </a:lnTo>
                <a:lnTo>
                  <a:pt x="574147" y="387690"/>
                </a:lnTo>
                <a:lnTo>
                  <a:pt x="556285" y="429958"/>
                </a:lnTo>
                <a:lnTo>
                  <a:pt x="532328" y="468558"/>
                </a:lnTo>
                <a:lnTo>
                  <a:pt x="502885" y="502883"/>
                </a:lnTo>
                <a:lnTo>
                  <a:pt x="468560" y="532327"/>
                </a:lnTo>
                <a:lnTo>
                  <a:pt x="429962" y="556284"/>
                </a:lnTo>
                <a:lnTo>
                  <a:pt x="387696" y="574147"/>
                </a:lnTo>
                <a:lnTo>
                  <a:pt x="342370" y="585310"/>
                </a:lnTo>
                <a:lnTo>
                  <a:pt x="294589" y="589165"/>
                </a:lnTo>
                <a:lnTo>
                  <a:pt x="246801" y="585310"/>
                </a:lnTo>
                <a:lnTo>
                  <a:pt x="201470" y="574147"/>
                </a:lnTo>
                <a:lnTo>
                  <a:pt x="159201" y="556284"/>
                </a:lnTo>
                <a:lnTo>
                  <a:pt x="120602" y="532327"/>
                </a:lnTo>
                <a:lnTo>
                  <a:pt x="86277" y="502883"/>
                </a:lnTo>
                <a:lnTo>
                  <a:pt x="56834" y="468558"/>
                </a:lnTo>
                <a:lnTo>
                  <a:pt x="32878" y="429958"/>
                </a:lnTo>
                <a:lnTo>
                  <a:pt x="15016" y="387690"/>
                </a:lnTo>
                <a:lnTo>
                  <a:pt x="3855" y="342361"/>
                </a:lnTo>
                <a:lnTo>
                  <a:pt x="0" y="294576"/>
                </a:lnTo>
                <a:lnTo>
                  <a:pt x="3855" y="246795"/>
                </a:lnTo>
                <a:lnTo>
                  <a:pt x="15016" y="201468"/>
                </a:lnTo>
                <a:lnTo>
                  <a:pt x="32878" y="159203"/>
                </a:lnTo>
                <a:lnTo>
                  <a:pt x="56834" y="120604"/>
                </a:lnTo>
                <a:lnTo>
                  <a:pt x="86277" y="86280"/>
                </a:lnTo>
                <a:lnTo>
                  <a:pt x="120602" y="56837"/>
                </a:lnTo>
                <a:lnTo>
                  <a:pt x="159201" y="32880"/>
                </a:lnTo>
                <a:lnTo>
                  <a:pt x="201470" y="15018"/>
                </a:lnTo>
                <a:lnTo>
                  <a:pt x="246801" y="3855"/>
                </a:lnTo>
                <a:lnTo>
                  <a:pt x="294589" y="0"/>
                </a:lnTo>
                <a:lnTo>
                  <a:pt x="342370" y="3855"/>
                </a:lnTo>
                <a:lnTo>
                  <a:pt x="387696" y="15018"/>
                </a:lnTo>
                <a:lnTo>
                  <a:pt x="429962" y="32880"/>
                </a:lnTo>
                <a:lnTo>
                  <a:pt x="468560" y="56837"/>
                </a:lnTo>
                <a:lnTo>
                  <a:pt x="502885" y="86280"/>
                </a:lnTo>
                <a:lnTo>
                  <a:pt x="532328" y="120604"/>
                </a:lnTo>
                <a:lnTo>
                  <a:pt x="556285" y="159203"/>
                </a:lnTo>
                <a:lnTo>
                  <a:pt x="574147" y="201468"/>
                </a:lnTo>
                <a:lnTo>
                  <a:pt x="585310" y="246795"/>
                </a:lnTo>
                <a:lnTo>
                  <a:pt x="589165" y="294576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479805" y="8756743"/>
            <a:ext cx="863600" cy="758825"/>
          </a:xfrm>
          <a:custGeom>
            <a:avLst/>
            <a:gdLst/>
            <a:ahLst/>
            <a:cxnLst/>
            <a:rect l="l" t="t" r="r" b="b"/>
            <a:pathLst>
              <a:path w="863600" h="758825">
                <a:moveTo>
                  <a:pt x="79070" y="13325"/>
                </a:moveTo>
                <a:lnTo>
                  <a:pt x="121477" y="9272"/>
                </a:lnTo>
                <a:lnTo>
                  <a:pt x="171503" y="6006"/>
                </a:lnTo>
                <a:lnTo>
                  <a:pt x="227512" y="3487"/>
                </a:lnTo>
                <a:lnTo>
                  <a:pt x="287865" y="1674"/>
                </a:lnTo>
                <a:lnTo>
                  <a:pt x="350923" y="525"/>
                </a:lnTo>
                <a:lnTo>
                  <a:pt x="415048" y="0"/>
                </a:lnTo>
                <a:lnTo>
                  <a:pt x="478604" y="57"/>
                </a:lnTo>
                <a:lnTo>
                  <a:pt x="539951" y="655"/>
                </a:lnTo>
                <a:lnTo>
                  <a:pt x="597451" y="1755"/>
                </a:lnTo>
                <a:lnTo>
                  <a:pt x="649467" y="3313"/>
                </a:lnTo>
                <a:lnTo>
                  <a:pt x="694360" y="5291"/>
                </a:lnTo>
                <a:lnTo>
                  <a:pt x="756227" y="10338"/>
                </a:lnTo>
                <a:lnTo>
                  <a:pt x="821357" y="53410"/>
                </a:lnTo>
                <a:lnTo>
                  <a:pt x="849268" y="103063"/>
                </a:lnTo>
                <a:lnTo>
                  <a:pt x="860786" y="145306"/>
                </a:lnTo>
                <a:lnTo>
                  <a:pt x="863041" y="163160"/>
                </a:lnTo>
                <a:lnTo>
                  <a:pt x="861562" y="372257"/>
                </a:lnTo>
                <a:lnTo>
                  <a:pt x="861069" y="485959"/>
                </a:lnTo>
                <a:lnTo>
                  <a:pt x="861562" y="543868"/>
                </a:lnTo>
                <a:lnTo>
                  <a:pt x="863041" y="585587"/>
                </a:lnTo>
                <a:lnTo>
                  <a:pt x="857841" y="650697"/>
                </a:lnTo>
                <a:lnTo>
                  <a:pt x="848097" y="699422"/>
                </a:lnTo>
                <a:lnTo>
                  <a:pt x="832349" y="732863"/>
                </a:lnTo>
                <a:lnTo>
                  <a:pt x="809136" y="752120"/>
                </a:lnTo>
                <a:lnTo>
                  <a:pt x="776998" y="758294"/>
                </a:lnTo>
                <a:lnTo>
                  <a:pt x="568121" y="758294"/>
                </a:lnTo>
                <a:lnTo>
                  <a:pt x="569271" y="741647"/>
                </a:lnTo>
                <a:lnTo>
                  <a:pt x="569655" y="726559"/>
                </a:lnTo>
                <a:lnTo>
                  <a:pt x="568121" y="666715"/>
                </a:lnTo>
                <a:lnTo>
                  <a:pt x="540675" y="623204"/>
                </a:lnTo>
                <a:lnTo>
                  <a:pt x="475275" y="590170"/>
                </a:lnTo>
                <a:lnTo>
                  <a:pt x="434979" y="582976"/>
                </a:lnTo>
                <a:lnTo>
                  <a:pt x="393160" y="584876"/>
                </a:lnTo>
                <a:lnTo>
                  <a:pt x="352473" y="598027"/>
                </a:lnTo>
                <a:lnTo>
                  <a:pt x="315573" y="624587"/>
                </a:lnTo>
                <a:lnTo>
                  <a:pt x="285115" y="666715"/>
                </a:lnTo>
                <a:lnTo>
                  <a:pt x="285115" y="758294"/>
                </a:lnTo>
                <a:lnTo>
                  <a:pt x="105549" y="758294"/>
                </a:lnTo>
                <a:lnTo>
                  <a:pt x="48043" y="753389"/>
                </a:lnTo>
                <a:lnTo>
                  <a:pt x="17880" y="734629"/>
                </a:lnTo>
                <a:lnTo>
                  <a:pt x="5163" y="686601"/>
                </a:lnTo>
                <a:lnTo>
                  <a:pt x="0" y="593893"/>
                </a:lnTo>
                <a:lnTo>
                  <a:pt x="0" y="158981"/>
                </a:lnTo>
                <a:lnTo>
                  <a:pt x="1235" y="88818"/>
                </a:lnTo>
                <a:lnTo>
                  <a:pt x="9883" y="50258"/>
                </a:lnTo>
                <a:lnTo>
                  <a:pt x="33357" y="29645"/>
                </a:lnTo>
                <a:lnTo>
                  <a:pt x="79070" y="13325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511014" y="9469263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0" y="0"/>
                </a:moveTo>
                <a:lnTo>
                  <a:pt x="3677" y="40316"/>
                </a:lnTo>
                <a:lnTo>
                  <a:pt x="7908" y="84274"/>
                </a:lnTo>
                <a:lnTo>
                  <a:pt x="23866" y="131711"/>
                </a:lnTo>
                <a:lnTo>
                  <a:pt x="74207" y="150636"/>
                </a:lnTo>
                <a:lnTo>
                  <a:pt x="85331" y="151904"/>
                </a:lnTo>
                <a:lnTo>
                  <a:pt x="253898" y="151904"/>
                </a:lnTo>
                <a:lnTo>
                  <a:pt x="253898" y="45770"/>
                </a:lnTo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047924" y="9502722"/>
            <a:ext cx="255270" cy="118745"/>
          </a:xfrm>
          <a:custGeom>
            <a:avLst/>
            <a:gdLst/>
            <a:ahLst/>
            <a:cxnLst/>
            <a:rect l="l" t="t" r="r" b="b"/>
            <a:pathLst>
              <a:path w="255269" h="118745">
                <a:moveTo>
                  <a:pt x="0" y="12318"/>
                </a:moveTo>
                <a:lnTo>
                  <a:pt x="0" y="118440"/>
                </a:lnTo>
                <a:lnTo>
                  <a:pt x="80196" y="117268"/>
                </a:lnTo>
                <a:lnTo>
                  <a:pt x="126649" y="116878"/>
                </a:lnTo>
                <a:lnTo>
                  <a:pt x="157107" y="117268"/>
                </a:lnTo>
                <a:lnTo>
                  <a:pt x="189318" y="118440"/>
                </a:lnTo>
                <a:lnTo>
                  <a:pt x="221545" y="116723"/>
                </a:lnTo>
                <a:lnTo>
                  <a:pt x="241688" y="109343"/>
                </a:lnTo>
                <a:lnTo>
                  <a:pt x="252071" y="97673"/>
                </a:lnTo>
                <a:lnTo>
                  <a:pt x="255015" y="83083"/>
                </a:lnTo>
                <a:lnTo>
                  <a:pt x="255015" y="0"/>
                </a:lnTo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511018" y="883742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24218" y="12090"/>
                </a:moveTo>
                <a:lnTo>
                  <a:pt x="24218" y="18770"/>
                </a:lnTo>
                <a:lnTo>
                  <a:pt x="18795" y="24180"/>
                </a:lnTo>
                <a:lnTo>
                  <a:pt x="12128" y="24180"/>
                </a:lnTo>
                <a:lnTo>
                  <a:pt x="5435" y="24180"/>
                </a:lnTo>
                <a:lnTo>
                  <a:pt x="0" y="18770"/>
                </a:lnTo>
                <a:lnTo>
                  <a:pt x="0" y="12090"/>
                </a:lnTo>
                <a:lnTo>
                  <a:pt x="0" y="5410"/>
                </a:lnTo>
                <a:lnTo>
                  <a:pt x="5435" y="0"/>
                </a:lnTo>
                <a:lnTo>
                  <a:pt x="12128" y="0"/>
                </a:lnTo>
                <a:lnTo>
                  <a:pt x="18795" y="0"/>
                </a:lnTo>
                <a:lnTo>
                  <a:pt x="24218" y="5410"/>
                </a:lnTo>
                <a:lnTo>
                  <a:pt x="24218" y="12090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535239" y="9419370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24206" y="12090"/>
                </a:moveTo>
                <a:lnTo>
                  <a:pt x="24206" y="18770"/>
                </a:lnTo>
                <a:lnTo>
                  <a:pt x="18757" y="24193"/>
                </a:lnTo>
                <a:lnTo>
                  <a:pt x="12103" y="24193"/>
                </a:lnTo>
                <a:lnTo>
                  <a:pt x="5422" y="24193"/>
                </a:lnTo>
                <a:lnTo>
                  <a:pt x="0" y="18770"/>
                </a:lnTo>
                <a:lnTo>
                  <a:pt x="0" y="12090"/>
                </a:lnTo>
                <a:lnTo>
                  <a:pt x="0" y="5410"/>
                </a:lnTo>
                <a:lnTo>
                  <a:pt x="5422" y="0"/>
                </a:lnTo>
                <a:lnTo>
                  <a:pt x="12103" y="0"/>
                </a:lnTo>
                <a:lnTo>
                  <a:pt x="18757" y="0"/>
                </a:lnTo>
                <a:lnTo>
                  <a:pt x="24206" y="5410"/>
                </a:lnTo>
                <a:lnTo>
                  <a:pt x="24206" y="12090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863413" y="9371465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4">
                <a:moveTo>
                  <a:pt x="95834" y="47878"/>
                </a:moveTo>
                <a:lnTo>
                  <a:pt x="92065" y="66537"/>
                </a:lnTo>
                <a:lnTo>
                  <a:pt x="81791" y="81767"/>
                </a:lnTo>
                <a:lnTo>
                  <a:pt x="66559" y="92032"/>
                </a:lnTo>
                <a:lnTo>
                  <a:pt x="47917" y="95796"/>
                </a:lnTo>
                <a:lnTo>
                  <a:pt x="29275" y="92032"/>
                </a:lnTo>
                <a:lnTo>
                  <a:pt x="14043" y="81767"/>
                </a:lnTo>
                <a:lnTo>
                  <a:pt x="3768" y="66537"/>
                </a:lnTo>
                <a:lnTo>
                  <a:pt x="0" y="47878"/>
                </a:lnTo>
                <a:lnTo>
                  <a:pt x="3768" y="29237"/>
                </a:lnTo>
                <a:lnTo>
                  <a:pt x="14043" y="14019"/>
                </a:lnTo>
                <a:lnTo>
                  <a:pt x="29275" y="3760"/>
                </a:lnTo>
                <a:lnTo>
                  <a:pt x="47917" y="0"/>
                </a:lnTo>
                <a:lnTo>
                  <a:pt x="66559" y="3760"/>
                </a:lnTo>
                <a:lnTo>
                  <a:pt x="81791" y="14019"/>
                </a:lnTo>
                <a:lnTo>
                  <a:pt x="92065" y="29237"/>
                </a:lnTo>
                <a:lnTo>
                  <a:pt x="95834" y="47878"/>
                </a:lnTo>
                <a:close/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904210" y="8774449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24193" y="12103"/>
                </a:moveTo>
                <a:lnTo>
                  <a:pt x="24193" y="18783"/>
                </a:lnTo>
                <a:lnTo>
                  <a:pt x="18796" y="24218"/>
                </a:lnTo>
                <a:lnTo>
                  <a:pt x="12103" y="24218"/>
                </a:lnTo>
                <a:lnTo>
                  <a:pt x="5410" y="24218"/>
                </a:lnTo>
                <a:lnTo>
                  <a:pt x="0" y="18783"/>
                </a:lnTo>
                <a:lnTo>
                  <a:pt x="0" y="12103"/>
                </a:lnTo>
                <a:lnTo>
                  <a:pt x="0" y="5422"/>
                </a:lnTo>
                <a:lnTo>
                  <a:pt x="5410" y="0"/>
                </a:lnTo>
                <a:lnTo>
                  <a:pt x="12103" y="0"/>
                </a:lnTo>
                <a:lnTo>
                  <a:pt x="18796" y="0"/>
                </a:lnTo>
                <a:lnTo>
                  <a:pt x="24193" y="5422"/>
                </a:lnTo>
                <a:lnTo>
                  <a:pt x="24193" y="12103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286561" y="885718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24206" y="12103"/>
                </a:moveTo>
                <a:lnTo>
                  <a:pt x="24206" y="18783"/>
                </a:lnTo>
                <a:lnTo>
                  <a:pt x="18783" y="24206"/>
                </a:lnTo>
                <a:lnTo>
                  <a:pt x="12077" y="24206"/>
                </a:lnTo>
                <a:lnTo>
                  <a:pt x="5410" y="24206"/>
                </a:lnTo>
                <a:lnTo>
                  <a:pt x="0" y="18783"/>
                </a:lnTo>
                <a:lnTo>
                  <a:pt x="0" y="12103"/>
                </a:lnTo>
                <a:lnTo>
                  <a:pt x="0" y="5422"/>
                </a:lnTo>
                <a:lnTo>
                  <a:pt x="5410" y="0"/>
                </a:lnTo>
                <a:lnTo>
                  <a:pt x="12077" y="0"/>
                </a:lnTo>
                <a:lnTo>
                  <a:pt x="18783" y="0"/>
                </a:lnTo>
                <a:lnTo>
                  <a:pt x="24206" y="5422"/>
                </a:lnTo>
                <a:lnTo>
                  <a:pt x="24206" y="12103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248076" y="9431463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24193" y="12103"/>
                </a:moveTo>
                <a:lnTo>
                  <a:pt x="24193" y="18783"/>
                </a:lnTo>
                <a:lnTo>
                  <a:pt x="18783" y="24193"/>
                </a:lnTo>
                <a:lnTo>
                  <a:pt x="12103" y="24193"/>
                </a:lnTo>
                <a:lnTo>
                  <a:pt x="5410" y="24193"/>
                </a:lnTo>
                <a:lnTo>
                  <a:pt x="0" y="18783"/>
                </a:lnTo>
                <a:lnTo>
                  <a:pt x="0" y="12103"/>
                </a:lnTo>
                <a:lnTo>
                  <a:pt x="0" y="5422"/>
                </a:lnTo>
                <a:lnTo>
                  <a:pt x="5410" y="0"/>
                </a:lnTo>
                <a:lnTo>
                  <a:pt x="12103" y="0"/>
                </a:lnTo>
                <a:lnTo>
                  <a:pt x="18783" y="0"/>
                </a:lnTo>
                <a:lnTo>
                  <a:pt x="24193" y="5422"/>
                </a:lnTo>
                <a:lnTo>
                  <a:pt x="24193" y="12103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855099" y="936312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29">
                <a:moveTo>
                  <a:pt x="112458" y="56222"/>
                </a:moveTo>
                <a:lnTo>
                  <a:pt x="108040" y="78116"/>
                </a:lnTo>
                <a:lnTo>
                  <a:pt x="95989" y="95996"/>
                </a:lnTo>
                <a:lnTo>
                  <a:pt x="78114" y="108050"/>
                </a:lnTo>
                <a:lnTo>
                  <a:pt x="56222" y="112471"/>
                </a:lnTo>
                <a:lnTo>
                  <a:pt x="34348" y="108050"/>
                </a:lnTo>
                <a:lnTo>
                  <a:pt x="16476" y="95996"/>
                </a:lnTo>
                <a:lnTo>
                  <a:pt x="4421" y="78116"/>
                </a:lnTo>
                <a:lnTo>
                  <a:pt x="0" y="56222"/>
                </a:lnTo>
                <a:lnTo>
                  <a:pt x="4421" y="34343"/>
                </a:lnTo>
                <a:lnTo>
                  <a:pt x="16476" y="16471"/>
                </a:lnTo>
                <a:lnTo>
                  <a:pt x="34348" y="4419"/>
                </a:lnTo>
                <a:lnTo>
                  <a:pt x="56222" y="0"/>
                </a:lnTo>
                <a:lnTo>
                  <a:pt x="78114" y="4419"/>
                </a:lnTo>
                <a:lnTo>
                  <a:pt x="95989" y="16471"/>
                </a:lnTo>
                <a:lnTo>
                  <a:pt x="108040" y="34343"/>
                </a:lnTo>
                <a:lnTo>
                  <a:pt x="112458" y="56222"/>
                </a:lnTo>
                <a:close/>
              </a:path>
            </a:pathLst>
          </a:custGeom>
          <a:ln w="46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894109" y="940214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4442" y="17221"/>
                </a:moveTo>
                <a:lnTo>
                  <a:pt x="34442" y="26720"/>
                </a:lnTo>
                <a:lnTo>
                  <a:pt x="26720" y="34417"/>
                </a:lnTo>
                <a:lnTo>
                  <a:pt x="17221" y="34417"/>
                </a:lnTo>
                <a:lnTo>
                  <a:pt x="7708" y="34417"/>
                </a:lnTo>
                <a:lnTo>
                  <a:pt x="0" y="26720"/>
                </a:lnTo>
                <a:lnTo>
                  <a:pt x="0" y="17221"/>
                </a:lnTo>
                <a:lnTo>
                  <a:pt x="0" y="7708"/>
                </a:lnTo>
                <a:lnTo>
                  <a:pt x="7708" y="0"/>
                </a:lnTo>
                <a:lnTo>
                  <a:pt x="17221" y="0"/>
                </a:lnTo>
                <a:lnTo>
                  <a:pt x="26720" y="0"/>
                </a:lnTo>
                <a:lnTo>
                  <a:pt x="34442" y="7708"/>
                </a:lnTo>
                <a:lnTo>
                  <a:pt x="34442" y="17221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908467" y="9371469"/>
            <a:ext cx="3175" cy="31115"/>
          </a:xfrm>
          <a:custGeom>
            <a:avLst/>
            <a:gdLst/>
            <a:ahLst/>
            <a:cxnLst/>
            <a:rect l="l" t="t" r="r" b="b"/>
            <a:pathLst>
              <a:path w="3175" h="31115">
                <a:moveTo>
                  <a:pt x="2857" y="30683"/>
                </a:moveTo>
                <a:lnTo>
                  <a:pt x="0" y="30683"/>
                </a:lnTo>
                <a:lnTo>
                  <a:pt x="0" y="0"/>
                </a:lnTo>
                <a:lnTo>
                  <a:pt x="2857" y="0"/>
                </a:lnTo>
                <a:lnTo>
                  <a:pt x="2857" y="306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908467" y="9436557"/>
            <a:ext cx="3175" cy="31115"/>
          </a:xfrm>
          <a:custGeom>
            <a:avLst/>
            <a:gdLst/>
            <a:ahLst/>
            <a:cxnLst/>
            <a:rect l="l" t="t" r="r" b="b"/>
            <a:pathLst>
              <a:path w="3175" h="31115">
                <a:moveTo>
                  <a:pt x="2857" y="30708"/>
                </a:moveTo>
                <a:lnTo>
                  <a:pt x="0" y="30708"/>
                </a:lnTo>
                <a:lnTo>
                  <a:pt x="0" y="0"/>
                </a:lnTo>
                <a:lnTo>
                  <a:pt x="2857" y="0"/>
                </a:lnTo>
                <a:lnTo>
                  <a:pt x="2857" y="307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928545" y="9417952"/>
            <a:ext cx="31115" cy="3175"/>
          </a:xfrm>
          <a:custGeom>
            <a:avLst/>
            <a:gdLst/>
            <a:ahLst/>
            <a:cxnLst/>
            <a:rect l="l" t="t" r="r" b="b"/>
            <a:pathLst>
              <a:path w="31114" h="3175">
                <a:moveTo>
                  <a:pt x="0" y="0"/>
                </a:moveTo>
                <a:lnTo>
                  <a:pt x="30695" y="0"/>
                </a:lnTo>
                <a:lnTo>
                  <a:pt x="30695" y="2819"/>
                </a:lnTo>
                <a:lnTo>
                  <a:pt x="0" y="28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863420" y="9417952"/>
            <a:ext cx="31115" cy="3175"/>
          </a:xfrm>
          <a:custGeom>
            <a:avLst/>
            <a:gdLst/>
            <a:ahLst/>
            <a:cxnLst/>
            <a:rect l="l" t="t" r="r" b="b"/>
            <a:pathLst>
              <a:path w="31114" h="3175">
                <a:moveTo>
                  <a:pt x="0" y="0"/>
                </a:moveTo>
                <a:lnTo>
                  <a:pt x="30683" y="0"/>
                </a:lnTo>
                <a:lnTo>
                  <a:pt x="30683" y="2819"/>
                </a:lnTo>
                <a:lnTo>
                  <a:pt x="0" y="28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543977" y="9187407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5">
                <a:moveTo>
                  <a:pt x="100672" y="50304"/>
                </a:moveTo>
                <a:lnTo>
                  <a:pt x="96716" y="69900"/>
                </a:lnTo>
                <a:lnTo>
                  <a:pt x="85926" y="85907"/>
                </a:lnTo>
                <a:lnTo>
                  <a:pt x="69924" y="96701"/>
                </a:lnTo>
                <a:lnTo>
                  <a:pt x="50330" y="100660"/>
                </a:lnTo>
                <a:lnTo>
                  <a:pt x="30753" y="96701"/>
                </a:lnTo>
                <a:lnTo>
                  <a:pt x="14754" y="85907"/>
                </a:lnTo>
                <a:lnTo>
                  <a:pt x="3960" y="69900"/>
                </a:lnTo>
                <a:lnTo>
                  <a:pt x="0" y="50304"/>
                </a:lnTo>
                <a:lnTo>
                  <a:pt x="3960" y="30721"/>
                </a:lnTo>
                <a:lnTo>
                  <a:pt x="14754" y="14731"/>
                </a:lnTo>
                <a:lnTo>
                  <a:pt x="30753" y="3952"/>
                </a:lnTo>
                <a:lnTo>
                  <a:pt x="50330" y="0"/>
                </a:lnTo>
                <a:lnTo>
                  <a:pt x="69924" y="3952"/>
                </a:lnTo>
                <a:lnTo>
                  <a:pt x="85926" y="14731"/>
                </a:lnTo>
                <a:lnTo>
                  <a:pt x="96716" y="30721"/>
                </a:lnTo>
                <a:lnTo>
                  <a:pt x="100672" y="50304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515671" y="9158396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4" h="158115">
                <a:moveTo>
                  <a:pt x="158000" y="78993"/>
                </a:moveTo>
                <a:lnTo>
                  <a:pt x="151787" y="109742"/>
                </a:lnTo>
                <a:lnTo>
                  <a:pt x="134847" y="134842"/>
                </a:lnTo>
                <a:lnTo>
                  <a:pt x="109732" y="151760"/>
                </a:lnTo>
                <a:lnTo>
                  <a:pt x="78994" y="157962"/>
                </a:lnTo>
                <a:lnTo>
                  <a:pt x="48263" y="151760"/>
                </a:lnTo>
                <a:lnTo>
                  <a:pt x="23152" y="134842"/>
                </a:lnTo>
                <a:lnTo>
                  <a:pt x="6213" y="109742"/>
                </a:lnTo>
                <a:lnTo>
                  <a:pt x="0" y="78993"/>
                </a:lnTo>
                <a:lnTo>
                  <a:pt x="6213" y="48247"/>
                </a:lnTo>
                <a:lnTo>
                  <a:pt x="23152" y="23137"/>
                </a:lnTo>
                <a:lnTo>
                  <a:pt x="48263" y="6208"/>
                </a:lnTo>
                <a:lnTo>
                  <a:pt x="78994" y="0"/>
                </a:lnTo>
                <a:lnTo>
                  <a:pt x="109732" y="6208"/>
                </a:lnTo>
                <a:lnTo>
                  <a:pt x="134847" y="23137"/>
                </a:lnTo>
                <a:lnTo>
                  <a:pt x="151787" y="48247"/>
                </a:lnTo>
                <a:lnTo>
                  <a:pt x="158000" y="78993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607306" y="9188201"/>
            <a:ext cx="10795" cy="29209"/>
          </a:xfrm>
          <a:custGeom>
            <a:avLst/>
            <a:gdLst/>
            <a:ahLst/>
            <a:cxnLst/>
            <a:rect l="l" t="t" r="r" b="b"/>
            <a:pathLst>
              <a:path w="10794" h="29209">
                <a:moveTo>
                  <a:pt x="0" y="0"/>
                </a:moveTo>
                <a:lnTo>
                  <a:pt x="0" y="24053"/>
                </a:lnTo>
                <a:lnTo>
                  <a:pt x="5194" y="28752"/>
                </a:lnTo>
                <a:lnTo>
                  <a:pt x="10375" y="24053"/>
                </a:lnTo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601687" y="9192617"/>
            <a:ext cx="31750" cy="57150"/>
          </a:xfrm>
          <a:custGeom>
            <a:avLst/>
            <a:gdLst/>
            <a:ahLst/>
            <a:cxnLst/>
            <a:rect l="l" t="t" r="r" b="b"/>
            <a:pathLst>
              <a:path w="31750" h="57150">
                <a:moveTo>
                  <a:pt x="14884" y="0"/>
                </a:moveTo>
                <a:lnTo>
                  <a:pt x="15266" y="3653"/>
                </a:lnTo>
                <a:lnTo>
                  <a:pt x="15074" y="11769"/>
                </a:lnTo>
                <a:lnTo>
                  <a:pt x="14787" y="21252"/>
                </a:lnTo>
                <a:lnTo>
                  <a:pt x="14884" y="29006"/>
                </a:lnTo>
                <a:lnTo>
                  <a:pt x="3615" y="32333"/>
                </a:lnTo>
                <a:lnTo>
                  <a:pt x="0" y="40225"/>
                </a:lnTo>
                <a:lnTo>
                  <a:pt x="2604" y="49211"/>
                </a:lnTo>
                <a:lnTo>
                  <a:pt x="9994" y="55816"/>
                </a:lnTo>
                <a:lnTo>
                  <a:pt x="20561" y="57033"/>
                </a:lnTo>
                <a:lnTo>
                  <a:pt x="29384" y="52350"/>
                </a:lnTo>
                <a:lnTo>
                  <a:pt x="31697" y="42698"/>
                </a:lnTo>
                <a:lnTo>
                  <a:pt x="22732" y="29006"/>
                </a:lnTo>
                <a:lnTo>
                  <a:pt x="22732" y="4825"/>
                </a:lnTo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180724" y="890429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5">
                <a:moveTo>
                  <a:pt x="100698" y="50304"/>
                </a:moveTo>
                <a:lnTo>
                  <a:pt x="96738" y="69897"/>
                </a:lnTo>
                <a:lnTo>
                  <a:pt x="85942" y="85894"/>
                </a:lnTo>
                <a:lnTo>
                  <a:pt x="69939" y="96680"/>
                </a:lnTo>
                <a:lnTo>
                  <a:pt x="50355" y="100634"/>
                </a:lnTo>
                <a:lnTo>
                  <a:pt x="30764" y="96680"/>
                </a:lnTo>
                <a:lnTo>
                  <a:pt x="14757" y="85894"/>
                </a:lnTo>
                <a:lnTo>
                  <a:pt x="3960" y="69897"/>
                </a:lnTo>
                <a:lnTo>
                  <a:pt x="0" y="50304"/>
                </a:lnTo>
                <a:lnTo>
                  <a:pt x="3960" y="30716"/>
                </a:lnTo>
                <a:lnTo>
                  <a:pt x="14757" y="14727"/>
                </a:lnTo>
                <a:lnTo>
                  <a:pt x="30764" y="3950"/>
                </a:lnTo>
                <a:lnTo>
                  <a:pt x="50355" y="0"/>
                </a:lnTo>
                <a:lnTo>
                  <a:pt x="69939" y="3950"/>
                </a:lnTo>
                <a:lnTo>
                  <a:pt x="85942" y="14727"/>
                </a:lnTo>
                <a:lnTo>
                  <a:pt x="96738" y="30716"/>
                </a:lnTo>
                <a:lnTo>
                  <a:pt x="100698" y="50304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152432" y="8875262"/>
            <a:ext cx="158115" cy="158115"/>
          </a:xfrm>
          <a:custGeom>
            <a:avLst/>
            <a:gdLst/>
            <a:ahLst/>
            <a:cxnLst/>
            <a:rect l="l" t="t" r="r" b="b"/>
            <a:pathLst>
              <a:path w="158114" h="158115">
                <a:moveTo>
                  <a:pt x="157962" y="78981"/>
                </a:moveTo>
                <a:lnTo>
                  <a:pt x="151756" y="109728"/>
                </a:lnTo>
                <a:lnTo>
                  <a:pt x="134831" y="134837"/>
                </a:lnTo>
                <a:lnTo>
                  <a:pt x="109726" y="151767"/>
                </a:lnTo>
                <a:lnTo>
                  <a:pt x="78981" y="157975"/>
                </a:lnTo>
                <a:lnTo>
                  <a:pt x="48252" y="151767"/>
                </a:lnTo>
                <a:lnTo>
                  <a:pt x="23145" y="134837"/>
                </a:lnTo>
                <a:lnTo>
                  <a:pt x="6211" y="109728"/>
                </a:lnTo>
                <a:lnTo>
                  <a:pt x="0" y="78981"/>
                </a:lnTo>
                <a:lnTo>
                  <a:pt x="6211" y="48236"/>
                </a:lnTo>
                <a:lnTo>
                  <a:pt x="23145" y="23131"/>
                </a:lnTo>
                <a:lnTo>
                  <a:pt x="48252" y="6206"/>
                </a:lnTo>
                <a:lnTo>
                  <a:pt x="78981" y="0"/>
                </a:lnTo>
                <a:lnTo>
                  <a:pt x="109726" y="6206"/>
                </a:lnTo>
                <a:lnTo>
                  <a:pt x="134831" y="23131"/>
                </a:lnTo>
                <a:lnTo>
                  <a:pt x="151756" y="48236"/>
                </a:lnTo>
                <a:lnTo>
                  <a:pt x="157962" y="78981"/>
                </a:lnTo>
                <a:close/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198637" y="8905146"/>
            <a:ext cx="36195" cy="45085"/>
          </a:xfrm>
          <a:custGeom>
            <a:avLst/>
            <a:gdLst/>
            <a:ahLst/>
            <a:cxnLst/>
            <a:rect l="l" t="t" r="r" b="b"/>
            <a:pathLst>
              <a:path w="36194" h="45084">
                <a:moveTo>
                  <a:pt x="0" y="10985"/>
                </a:moveTo>
                <a:lnTo>
                  <a:pt x="0" y="43014"/>
                </a:lnTo>
                <a:lnTo>
                  <a:pt x="17026" y="44260"/>
                </a:lnTo>
                <a:lnTo>
                  <a:pt x="26436" y="44503"/>
                </a:lnTo>
                <a:lnTo>
                  <a:pt x="31591" y="43589"/>
                </a:lnTo>
                <a:lnTo>
                  <a:pt x="35852" y="41363"/>
                </a:lnTo>
                <a:lnTo>
                  <a:pt x="35852" y="0"/>
                </a:lnTo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189994" y="8948116"/>
            <a:ext cx="48260" cy="45720"/>
          </a:xfrm>
          <a:custGeom>
            <a:avLst/>
            <a:gdLst/>
            <a:ahLst/>
            <a:cxnLst/>
            <a:rect l="l" t="t" r="r" b="b"/>
            <a:pathLst>
              <a:path w="48260" h="45720">
                <a:moveTo>
                  <a:pt x="20823" y="0"/>
                </a:moveTo>
                <a:lnTo>
                  <a:pt x="20782" y="2692"/>
                </a:lnTo>
                <a:lnTo>
                  <a:pt x="20713" y="2271"/>
                </a:lnTo>
                <a:lnTo>
                  <a:pt x="20700" y="2134"/>
                </a:lnTo>
                <a:lnTo>
                  <a:pt x="20823" y="5676"/>
                </a:lnTo>
                <a:lnTo>
                  <a:pt x="2473" y="13759"/>
                </a:lnTo>
                <a:lnTo>
                  <a:pt x="0" y="26217"/>
                </a:lnTo>
                <a:lnTo>
                  <a:pt x="7487" y="38311"/>
                </a:lnTo>
                <a:lnTo>
                  <a:pt x="19019" y="45300"/>
                </a:lnTo>
                <a:lnTo>
                  <a:pt x="35691" y="43217"/>
                </a:lnTo>
                <a:lnTo>
                  <a:pt x="47612" y="32280"/>
                </a:lnTo>
                <a:lnTo>
                  <a:pt x="48043" y="17947"/>
                </a:lnTo>
                <a:lnTo>
                  <a:pt x="30246" y="5676"/>
                </a:lnTo>
                <a:lnTo>
                  <a:pt x="30246" y="635"/>
                </a:lnTo>
              </a:path>
            </a:pathLst>
          </a:custGeom>
          <a:ln w="69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496313" y="9139301"/>
            <a:ext cx="198755" cy="196215"/>
          </a:xfrm>
          <a:custGeom>
            <a:avLst/>
            <a:gdLst/>
            <a:ahLst/>
            <a:cxnLst/>
            <a:rect l="l" t="t" r="r" b="b"/>
            <a:pathLst>
              <a:path w="198755" h="196215">
                <a:moveTo>
                  <a:pt x="198386" y="196164"/>
                </a:moveTo>
                <a:lnTo>
                  <a:pt x="0" y="196164"/>
                </a:lnTo>
                <a:lnTo>
                  <a:pt x="0" y="0"/>
                </a:lnTo>
                <a:lnTo>
                  <a:pt x="198386" y="0"/>
                </a:lnTo>
                <a:lnTo>
                  <a:pt x="198386" y="19616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136648" y="8861615"/>
            <a:ext cx="186055" cy="180975"/>
          </a:xfrm>
          <a:custGeom>
            <a:avLst/>
            <a:gdLst/>
            <a:ahLst/>
            <a:cxnLst/>
            <a:rect l="l" t="t" r="r" b="b"/>
            <a:pathLst>
              <a:path w="186055" h="180975">
                <a:moveTo>
                  <a:pt x="185889" y="180479"/>
                </a:moveTo>
                <a:lnTo>
                  <a:pt x="0" y="180479"/>
                </a:lnTo>
                <a:lnTo>
                  <a:pt x="0" y="0"/>
                </a:lnTo>
                <a:lnTo>
                  <a:pt x="185889" y="0"/>
                </a:lnTo>
                <a:lnTo>
                  <a:pt x="185889" y="18047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818373" y="9322231"/>
            <a:ext cx="186055" cy="180975"/>
          </a:xfrm>
          <a:custGeom>
            <a:avLst/>
            <a:gdLst/>
            <a:ahLst/>
            <a:cxnLst/>
            <a:rect l="l" t="t" r="r" b="b"/>
            <a:pathLst>
              <a:path w="186055" h="180975">
                <a:moveTo>
                  <a:pt x="185889" y="180479"/>
                </a:moveTo>
                <a:lnTo>
                  <a:pt x="0" y="180479"/>
                </a:lnTo>
                <a:lnTo>
                  <a:pt x="0" y="0"/>
                </a:lnTo>
                <a:lnTo>
                  <a:pt x="185889" y="0"/>
                </a:lnTo>
                <a:lnTo>
                  <a:pt x="185889" y="18047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911160" y="8969961"/>
            <a:ext cx="122897" cy="1932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45198" y="3569157"/>
            <a:ext cx="1558925" cy="1402715"/>
          </a:xfrm>
          <a:custGeom>
            <a:avLst/>
            <a:gdLst/>
            <a:ahLst/>
            <a:cxnLst/>
            <a:rect l="l" t="t" r="r" b="b"/>
            <a:pathLst>
              <a:path w="1558925" h="1402714">
                <a:moveTo>
                  <a:pt x="1558645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1558645" y="0"/>
                </a:lnTo>
                <a:lnTo>
                  <a:pt x="1558645" y="1402219"/>
                </a:lnTo>
                <a:close/>
              </a:path>
            </a:pathLst>
          </a:custGeom>
          <a:ln w="624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45198" y="5154307"/>
            <a:ext cx="3185795" cy="1402715"/>
          </a:xfrm>
          <a:custGeom>
            <a:avLst/>
            <a:gdLst/>
            <a:ahLst/>
            <a:cxnLst/>
            <a:rect l="l" t="t" r="r" b="b"/>
            <a:pathLst>
              <a:path w="3185795" h="1402715">
                <a:moveTo>
                  <a:pt x="3185744" y="1402207"/>
                </a:moveTo>
                <a:lnTo>
                  <a:pt x="0" y="1402207"/>
                </a:lnTo>
                <a:lnTo>
                  <a:pt x="0" y="0"/>
                </a:lnTo>
                <a:lnTo>
                  <a:pt x="3185744" y="0"/>
                </a:lnTo>
                <a:lnTo>
                  <a:pt x="3185744" y="140220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45198" y="6739445"/>
            <a:ext cx="6478905" cy="1402715"/>
          </a:xfrm>
          <a:custGeom>
            <a:avLst/>
            <a:gdLst/>
            <a:ahLst/>
            <a:cxnLst/>
            <a:rect l="l" t="t" r="r" b="b"/>
            <a:pathLst>
              <a:path w="6478905" h="1402715">
                <a:moveTo>
                  <a:pt x="6478841" y="1402207"/>
                </a:moveTo>
                <a:lnTo>
                  <a:pt x="0" y="1402207"/>
                </a:lnTo>
                <a:lnTo>
                  <a:pt x="0" y="0"/>
                </a:lnTo>
                <a:lnTo>
                  <a:pt x="6478841" y="0"/>
                </a:lnTo>
                <a:lnTo>
                  <a:pt x="6478841" y="1402207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45198" y="8324583"/>
            <a:ext cx="2085339" cy="1402715"/>
          </a:xfrm>
          <a:custGeom>
            <a:avLst/>
            <a:gdLst/>
            <a:ahLst/>
            <a:cxnLst/>
            <a:rect l="l" t="t" r="r" b="b"/>
            <a:pathLst>
              <a:path w="2085339" h="1402715">
                <a:moveTo>
                  <a:pt x="2085149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2085149" y="0"/>
                </a:lnTo>
                <a:lnTo>
                  <a:pt x="2085149" y="1402219"/>
                </a:lnTo>
                <a:close/>
              </a:path>
            </a:pathLst>
          </a:custGeom>
          <a:ln w="72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185276" y="3569157"/>
            <a:ext cx="4834890" cy="1402715"/>
          </a:xfrm>
          <a:custGeom>
            <a:avLst/>
            <a:gdLst/>
            <a:ahLst/>
            <a:cxnLst/>
            <a:rect l="l" t="t" r="r" b="b"/>
            <a:pathLst>
              <a:path w="4834890" h="1402714">
                <a:moveTo>
                  <a:pt x="4834788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4834788" y="0"/>
                </a:lnTo>
                <a:lnTo>
                  <a:pt x="4834788" y="14022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739275" y="8324583"/>
            <a:ext cx="2085339" cy="1402715"/>
          </a:xfrm>
          <a:custGeom>
            <a:avLst/>
            <a:gdLst/>
            <a:ahLst/>
            <a:cxnLst/>
            <a:rect l="l" t="t" r="r" b="b"/>
            <a:pathLst>
              <a:path w="2085339" h="1402715">
                <a:moveTo>
                  <a:pt x="2085149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2085149" y="0"/>
                </a:lnTo>
                <a:lnTo>
                  <a:pt x="2085149" y="1402219"/>
                </a:lnTo>
                <a:close/>
              </a:path>
            </a:pathLst>
          </a:custGeom>
          <a:ln w="72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933365" y="8324583"/>
            <a:ext cx="2085339" cy="1402715"/>
          </a:xfrm>
          <a:custGeom>
            <a:avLst/>
            <a:gdLst/>
            <a:ahLst/>
            <a:cxnLst/>
            <a:rect l="l" t="t" r="r" b="b"/>
            <a:pathLst>
              <a:path w="2085340" h="1402715">
                <a:moveTo>
                  <a:pt x="2085149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2085149" y="0"/>
                </a:lnTo>
                <a:lnTo>
                  <a:pt x="2085149" y="1402219"/>
                </a:lnTo>
                <a:close/>
              </a:path>
            </a:pathLst>
          </a:custGeom>
          <a:ln w="72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 txBox="1"/>
          <p:nvPr/>
        </p:nvSpPr>
        <p:spPr>
          <a:xfrm>
            <a:off x="2188451" y="3572332"/>
            <a:ext cx="189230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3.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48" name="object 748"/>
          <p:cNvSpPr txBox="1"/>
          <p:nvPr/>
        </p:nvSpPr>
        <p:spPr>
          <a:xfrm>
            <a:off x="548373" y="5157482"/>
            <a:ext cx="188595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4.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49" name="object 749"/>
          <p:cNvSpPr txBox="1"/>
          <p:nvPr/>
        </p:nvSpPr>
        <p:spPr>
          <a:xfrm>
            <a:off x="548373" y="6742620"/>
            <a:ext cx="188595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6.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50" name="object 750"/>
          <p:cNvSpPr txBox="1"/>
          <p:nvPr/>
        </p:nvSpPr>
        <p:spPr>
          <a:xfrm>
            <a:off x="548811" y="8328197"/>
            <a:ext cx="187960" cy="179705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87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25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7.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51" name="object 751"/>
          <p:cNvSpPr txBox="1"/>
          <p:nvPr/>
        </p:nvSpPr>
        <p:spPr>
          <a:xfrm>
            <a:off x="2742888" y="8328197"/>
            <a:ext cx="190500" cy="179705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87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25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8.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52" name="object 752"/>
          <p:cNvSpPr txBox="1"/>
          <p:nvPr/>
        </p:nvSpPr>
        <p:spPr>
          <a:xfrm>
            <a:off x="4936978" y="8328197"/>
            <a:ext cx="188595" cy="179705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87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25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9.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3832771" y="5154307"/>
            <a:ext cx="3185795" cy="1402715"/>
          </a:xfrm>
          <a:custGeom>
            <a:avLst/>
            <a:gdLst/>
            <a:ahLst/>
            <a:cxnLst/>
            <a:rect l="l" t="t" r="r" b="b"/>
            <a:pathLst>
              <a:path w="3185795" h="1402715">
                <a:moveTo>
                  <a:pt x="3185744" y="1402207"/>
                </a:moveTo>
                <a:lnTo>
                  <a:pt x="0" y="1402207"/>
                </a:lnTo>
                <a:lnTo>
                  <a:pt x="0" y="0"/>
                </a:lnTo>
                <a:lnTo>
                  <a:pt x="3185744" y="0"/>
                </a:lnTo>
                <a:lnTo>
                  <a:pt x="3185744" y="140220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 txBox="1"/>
          <p:nvPr/>
        </p:nvSpPr>
        <p:spPr>
          <a:xfrm>
            <a:off x="3835946" y="5157482"/>
            <a:ext cx="188595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5.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55" name="object 755"/>
          <p:cNvSpPr txBox="1"/>
          <p:nvPr/>
        </p:nvSpPr>
        <p:spPr>
          <a:xfrm>
            <a:off x="548322" y="3572281"/>
            <a:ext cx="236854" cy="179070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524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1-2.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942678" y="5967956"/>
            <a:ext cx="424180" cy="112395"/>
          </a:xfrm>
          <a:custGeom>
            <a:avLst/>
            <a:gdLst/>
            <a:ahLst/>
            <a:cxnLst/>
            <a:rect l="l" t="t" r="r" b="b"/>
            <a:pathLst>
              <a:path w="424180" h="112395">
                <a:moveTo>
                  <a:pt x="330606" y="0"/>
                </a:moveTo>
                <a:lnTo>
                  <a:pt x="330669" y="38201"/>
                </a:lnTo>
                <a:lnTo>
                  <a:pt x="0" y="38201"/>
                </a:lnTo>
                <a:lnTo>
                  <a:pt x="0" y="74155"/>
                </a:lnTo>
                <a:lnTo>
                  <a:pt x="330733" y="74155"/>
                </a:lnTo>
                <a:lnTo>
                  <a:pt x="330796" y="112356"/>
                </a:lnTo>
                <a:lnTo>
                  <a:pt x="423710" y="56032"/>
                </a:lnTo>
                <a:lnTo>
                  <a:pt x="33060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215543" y="7445460"/>
            <a:ext cx="424180" cy="112395"/>
          </a:xfrm>
          <a:custGeom>
            <a:avLst/>
            <a:gdLst/>
            <a:ahLst/>
            <a:cxnLst/>
            <a:rect l="l" t="t" r="r" b="b"/>
            <a:pathLst>
              <a:path w="424179" h="112395">
                <a:moveTo>
                  <a:pt x="330606" y="0"/>
                </a:moveTo>
                <a:lnTo>
                  <a:pt x="330669" y="38201"/>
                </a:lnTo>
                <a:lnTo>
                  <a:pt x="0" y="38201"/>
                </a:lnTo>
                <a:lnTo>
                  <a:pt x="0" y="74155"/>
                </a:lnTo>
                <a:lnTo>
                  <a:pt x="330733" y="74155"/>
                </a:lnTo>
                <a:lnTo>
                  <a:pt x="330796" y="112356"/>
                </a:lnTo>
                <a:lnTo>
                  <a:pt x="423710" y="56032"/>
                </a:lnTo>
                <a:lnTo>
                  <a:pt x="33060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996595" y="8454698"/>
            <a:ext cx="1645192" cy="118855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 txBox="1"/>
          <p:nvPr/>
        </p:nvSpPr>
        <p:spPr>
          <a:xfrm>
            <a:off x="3787166" y="9165319"/>
            <a:ext cx="476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8595B"/>
                </a:solidFill>
                <a:latin typeface="Arial Narrow"/>
                <a:cs typeface="Arial Narrow"/>
              </a:rPr>
              <a:t>1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765" name="object 765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12</a:t>
            </a:fld>
            <a:endParaRPr sz="600">
              <a:latin typeface="Arial"/>
              <a:cs typeface="Arial"/>
            </a:endParaRPr>
          </a:p>
        </p:txBody>
      </p:sp>
      <p:sp>
        <p:nvSpPr>
          <p:cNvPr id="760" name="object 760"/>
          <p:cNvSpPr txBox="1"/>
          <p:nvPr/>
        </p:nvSpPr>
        <p:spPr>
          <a:xfrm>
            <a:off x="4241318" y="9133696"/>
            <a:ext cx="476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8595B"/>
                </a:solidFill>
                <a:latin typeface="Arial Narrow"/>
                <a:cs typeface="Arial Narrow"/>
              </a:rPr>
              <a:t>1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761" name="object 761"/>
          <p:cNvSpPr txBox="1"/>
          <p:nvPr/>
        </p:nvSpPr>
        <p:spPr>
          <a:xfrm>
            <a:off x="3849955" y="9001870"/>
            <a:ext cx="476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8595B"/>
                </a:solidFill>
                <a:latin typeface="Arial Narrow"/>
                <a:cs typeface="Arial Narrow"/>
              </a:rPr>
              <a:t>2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762" name="object 762"/>
          <p:cNvSpPr txBox="1"/>
          <p:nvPr/>
        </p:nvSpPr>
        <p:spPr>
          <a:xfrm>
            <a:off x="4168014" y="9001870"/>
            <a:ext cx="476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8595B"/>
                </a:solidFill>
                <a:latin typeface="Arial Narrow"/>
                <a:cs typeface="Arial Narrow"/>
              </a:rPr>
              <a:t>2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763" name="object 763"/>
          <p:cNvSpPr txBox="1"/>
          <p:nvPr/>
        </p:nvSpPr>
        <p:spPr>
          <a:xfrm>
            <a:off x="3851936" y="8802074"/>
            <a:ext cx="476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8595B"/>
                </a:solidFill>
                <a:latin typeface="Arial Narrow"/>
                <a:cs typeface="Arial Narrow"/>
              </a:rPr>
              <a:t>3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764" name="object 764"/>
          <p:cNvSpPr txBox="1"/>
          <p:nvPr/>
        </p:nvSpPr>
        <p:spPr>
          <a:xfrm>
            <a:off x="4207333" y="8802684"/>
            <a:ext cx="476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58595B"/>
                </a:solidFill>
                <a:latin typeface="Arial Narrow"/>
                <a:cs typeface="Arial Narrow"/>
              </a:rPr>
              <a:t>3</a:t>
            </a:r>
            <a:endParaRPr sz="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22" y="3331985"/>
            <a:ext cx="6335395" cy="137550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ru-RU"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Установка фильтрующего картриджа</a:t>
            </a:r>
            <a:endParaRPr sz="1200" dirty="0">
              <a:latin typeface="Arial Narrow"/>
              <a:cs typeface="Arial Narrow"/>
            </a:endParaRPr>
          </a:p>
          <a:p>
            <a:pPr marL="12700" marR="5080">
              <a:lnSpc>
                <a:spcPct val="129700"/>
              </a:lnSpc>
              <a:spcBef>
                <a:spcPts val="14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Прикрепите основание фильтрующего картриджа к входной решетке гидромассажной ванны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верхнее положение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)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слегка поверните его, чтобы закрепить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Основание фильтрующего картриджа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предназначено для вкручивания и скручивания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Никогда не применяйте силу, т.к. это может привести к повреждениям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latin typeface="Arial Narrow"/>
              <a:cs typeface="Arial Narrow"/>
            </a:endParaRPr>
          </a:p>
          <a:p>
            <a:pPr marL="12700" marR="5080">
              <a:lnSpc>
                <a:spcPct val="129700"/>
              </a:lnSpc>
              <a:spcBef>
                <a:spcPts val="140"/>
              </a:spcBef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2. Наденьте сетчатую крышку на фильтрующий картридж, затем прикрепите фильтрующий картридж к основанию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Перед установкой фильтрующего картриджа сначала надуйте гидромассажную ванну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Всегда используйте фильтрующий картридж, когда СПА используется и наполнен водой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22" y="6398864"/>
            <a:ext cx="6396990" cy="3564053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Наполнение гидромассажной ванны водой</a:t>
            </a:r>
            <a:endParaRPr sz="12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Перед заполнением водой убедитесь, что крышка сливного клапана надежно закрыта.</a:t>
            </a:r>
            <a:endParaRPr sz="900" dirty="0">
              <a:latin typeface="Arial Narrow"/>
              <a:cs typeface="Arial Narrow"/>
            </a:endParaRPr>
          </a:p>
          <a:p>
            <a:pPr marL="168910" marR="2640965" indent="-156845">
              <a:lnSpc>
                <a:spcPct val="129700"/>
              </a:lnSpc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Наполните гидромассажную ванну свежей водой до уровня, указанного между метками 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M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MAX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, расположенными на внутренней стенке ванны.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ПРЕДУПРЕЖДЕНИЕ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переполняйте гидромассажную ванну водой.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включайте СПА, пока уровень воды не достигнет отметки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MIN.</a:t>
            </a:r>
            <a:endParaRPr sz="900" dirty="0">
              <a:latin typeface="Arial Narrow"/>
              <a:cs typeface="Arial Narrow"/>
            </a:endParaRPr>
          </a:p>
          <a:p>
            <a:pPr marL="12700" marR="2921635">
              <a:lnSpc>
                <a:spcPct val="129700"/>
              </a:lnSpc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перемещайте ванну после наполнения ее водой и/или после соединения ее с блоком управления, т.к. это может повредить СПА или блок управления. </a:t>
            </a:r>
            <a:endParaRPr sz="900" dirty="0">
              <a:latin typeface="Arial Narrow"/>
              <a:cs typeface="Arial Narrow"/>
            </a:endParaRPr>
          </a:p>
          <a:p>
            <a:pPr marL="12700" marR="2698115">
              <a:lnSpc>
                <a:spcPct val="129700"/>
              </a:lnSpc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наполняйте ванну водой температурой выше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40°C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(104°F)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Рекомендуется наполнять гидромассажную ванну теплой водой для быстрого нагрева воды и сохранения энергии. </a:t>
            </a:r>
          </a:p>
          <a:p>
            <a:pPr marL="12700" marR="2698115">
              <a:lnSpc>
                <a:spcPct val="129700"/>
              </a:lnSpc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НАГРЕВ ВОДЫ</a:t>
            </a:r>
            <a:endParaRPr sz="1200" dirty="0">
              <a:latin typeface="Arial Narrow"/>
              <a:cs typeface="Arial Narrow"/>
            </a:endParaRPr>
          </a:p>
          <a:p>
            <a:pPr marL="168910" marR="5080" indent="-156845">
              <a:lnSpc>
                <a:spcPct val="129700"/>
              </a:lnSpc>
              <a:spcBef>
                <a:spcPts val="140"/>
              </a:spcBef>
              <a:buAutoNum type="arabicPeriod"/>
              <a:tabLst>
                <a:tab pos="169545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Поместите надувную камеру и крышку СПА-бассейна над гидромассажной ванной, туго затяните ремни с пряжками и убедитесь, что застежки крышки застегнуты с помощью ключа, предоставленного в комплекте.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СПА-бассейн подключен к электрической розетке, и обратитесь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к разделу «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ПУЛЬТ УПРАВЛЕНИЯ»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для получения более подробной информации о работе данной функции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lang="en-US"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Всегда держите СПА-бассейн накрытым крышкой, чтобы свести к минимуму потери тепла при нагревании воды. </a:t>
            </a:r>
            <a:endParaRPr lang="en-US" sz="9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0675" y="6995191"/>
            <a:ext cx="638735" cy="646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9739" y="7266620"/>
            <a:ext cx="121250" cy="10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8035" y="6982775"/>
            <a:ext cx="770816" cy="825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043" y="4843247"/>
            <a:ext cx="1765691" cy="14162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5641" y="5297396"/>
            <a:ext cx="402054" cy="409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23411" y="4843767"/>
            <a:ext cx="1595161" cy="1414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9454" y="1842145"/>
            <a:ext cx="1693548" cy="1304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10244" y="7425246"/>
            <a:ext cx="2109107" cy="9384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9267" y="4854016"/>
            <a:ext cx="6482080" cy="1402715"/>
          </a:xfrm>
          <a:custGeom>
            <a:avLst/>
            <a:gdLst/>
            <a:ahLst/>
            <a:cxnLst/>
            <a:rect l="l" t="t" r="r" b="b"/>
            <a:pathLst>
              <a:path w="6482080" h="1402714">
                <a:moveTo>
                  <a:pt x="6481521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6481521" y="0"/>
                </a:lnTo>
                <a:lnTo>
                  <a:pt x="6481521" y="1402219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57578" y="2389537"/>
            <a:ext cx="181574" cy="1239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95657" y="2347760"/>
            <a:ext cx="437515" cy="238125"/>
          </a:xfrm>
          <a:custGeom>
            <a:avLst/>
            <a:gdLst/>
            <a:ahLst/>
            <a:cxnLst/>
            <a:rect l="l" t="t" r="r" b="b"/>
            <a:pathLst>
              <a:path w="437514" h="238125">
                <a:moveTo>
                  <a:pt x="0" y="151596"/>
                </a:moveTo>
                <a:lnTo>
                  <a:pt x="120890" y="185313"/>
                </a:lnTo>
                <a:lnTo>
                  <a:pt x="220391" y="172083"/>
                </a:lnTo>
                <a:lnTo>
                  <a:pt x="287880" y="142043"/>
                </a:lnTo>
                <a:lnTo>
                  <a:pt x="312737" y="125333"/>
                </a:lnTo>
                <a:lnTo>
                  <a:pt x="358109" y="110502"/>
                </a:lnTo>
                <a:lnTo>
                  <a:pt x="386097" y="112150"/>
                </a:lnTo>
                <a:lnTo>
                  <a:pt x="400271" y="120389"/>
                </a:lnTo>
                <a:lnTo>
                  <a:pt x="404202" y="125333"/>
                </a:lnTo>
                <a:lnTo>
                  <a:pt x="407145" y="164078"/>
                </a:lnTo>
                <a:lnTo>
                  <a:pt x="380668" y="177053"/>
                </a:lnTo>
                <a:lnTo>
                  <a:pt x="347854" y="176132"/>
                </a:lnTo>
                <a:lnTo>
                  <a:pt x="331787" y="173186"/>
                </a:lnTo>
                <a:lnTo>
                  <a:pt x="330987" y="173567"/>
                </a:lnTo>
                <a:lnTo>
                  <a:pt x="330225" y="173936"/>
                </a:lnTo>
                <a:lnTo>
                  <a:pt x="329450" y="174304"/>
                </a:lnTo>
                <a:lnTo>
                  <a:pt x="143910" y="237941"/>
                </a:lnTo>
                <a:lnTo>
                  <a:pt x="46301" y="230466"/>
                </a:lnTo>
                <a:lnTo>
                  <a:pt x="8417" y="194631"/>
                </a:lnTo>
                <a:lnTo>
                  <a:pt x="2057" y="173186"/>
                </a:lnTo>
                <a:lnTo>
                  <a:pt x="2033" y="136327"/>
                </a:lnTo>
                <a:lnTo>
                  <a:pt x="13744" y="106018"/>
                </a:lnTo>
                <a:lnTo>
                  <a:pt x="27717" y="85473"/>
                </a:lnTo>
                <a:lnTo>
                  <a:pt x="34480" y="77911"/>
                </a:lnTo>
                <a:lnTo>
                  <a:pt x="138744" y="35678"/>
                </a:lnTo>
                <a:lnTo>
                  <a:pt x="224426" y="24539"/>
                </a:lnTo>
                <a:lnTo>
                  <a:pt x="282473" y="29126"/>
                </a:lnTo>
                <a:lnTo>
                  <a:pt x="303834" y="34070"/>
                </a:lnTo>
                <a:lnTo>
                  <a:pt x="353590" y="8368"/>
                </a:lnTo>
                <a:lnTo>
                  <a:pt x="402620" y="9142"/>
                </a:lnTo>
                <a:lnTo>
                  <a:pt x="432904" y="56881"/>
                </a:lnTo>
                <a:lnTo>
                  <a:pt x="437042" y="89659"/>
                </a:lnTo>
                <a:lnTo>
                  <a:pt x="434708" y="116659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97710" y="2407474"/>
            <a:ext cx="447675" cy="227965"/>
          </a:xfrm>
          <a:custGeom>
            <a:avLst/>
            <a:gdLst/>
            <a:ahLst/>
            <a:cxnLst/>
            <a:rect l="l" t="t" r="r" b="b"/>
            <a:pathLst>
              <a:path w="447675" h="227964">
                <a:moveTo>
                  <a:pt x="4470" y="65614"/>
                </a:moveTo>
                <a:lnTo>
                  <a:pt x="71743" y="124706"/>
                </a:lnTo>
                <a:lnTo>
                  <a:pt x="123415" y="142111"/>
                </a:lnTo>
                <a:lnTo>
                  <a:pt x="185807" y="115765"/>
                </a:lnTo>
                <a:lnTo>
                  <a:pt x="285241" y="43605"/>
                </a:lnTo>
                <a:lnTo>
                  <a:pt x="347231" y="9859"/>
                </a:lnTo>
                <a:lnTo>
                  <a:pt x="383249" y="0"/>
                </a:lnTo>
                <a:lnTo>
                  <a:pt x="407116" y="15276"/>
                </a:lnTo>
                <a:lnTo>
                  <a:pt x="432650" y="56940"/>
                </a:lnTo>
                <a:lnTo>
                  <a:pt x="447150" y="105738"/>
                </a:lnTo>
                <a:lnTo>
                  <a:pt x="443777" y="131187"/>
                </a:lnTo>
                <a:lnTo>
                  <a:pt x="415146" y="141554"/>
                </a:lnTo>
                <a:lnTo>
                  <a:pt x="353872" y="145103"/>
                </a:lnTo>
                <a:lnTo>
                  <a:pt x="349960" y="183636"/>
                </a:lnTo>
                <a:lnTo>
                  <a:pt x="329001" y="205098"/>
                </a:lnTo>
                <a:lnTo>
                  <a:pt x="273307" y="217245"/>
                </a:lnTo>
                <a:lnTo>
                  <a:pt x="165188" y="227831"/>
                </a:lnTo>
                <a:lnTo>
                  <a:pt x="113913" y="227537"/>
                </a:lnTo>
                <a:lnTo>
                  <a:pt x="64422" y="219476"/>
                </a:lnTo>
                <a:lnTo>
                  <a:pt x="26001" y="201455"/>
                </a:lnTo>
                <a:lnTo>
                  <a:pt x="7937" y="171278"/>
                </a:lnTo>
                <a:lnTo>
                  <a:pt x="7937" y="141433"/>
                </a:lnTo>
                <a:lnTo>
                  <a:pt x="0" y="113480"/>
                </a:lnTo>
                <a:lnTo>
                  <a:pt x="60779" y="161265"/>
                </a:lnTo>
                <a:lnTo>
                  <a:pt x="112140" y="176531"/>
                </a:lnTo>
                <a:lnTo>
                  <a:pt x="182076" y="158681"/>
                </a:lnTo>
                <a:lnTo>
                  <a:pt x="298576" y="107118"/>
                </a:lnTo>
                <a:lnTo>
                  <a:pt x="311413" y="98055"/>
                </a:lnTo>
                <a:lnTo>
                  <a:pt x="317879" y="91859"/>
                </a:lnTo>
                <a:lnTo>
                  <a:pt x="319942" y="85672"/>
                </a:lnTo>
                <a:lnTo>
                  <a:pt x="319570" y="76638"/>
                </a:lnTo>
                <a:lnTo>
                  <a:pt x="314464" y="64992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96202" y="2419230"/>
            <a:ext cx="140970" cy="48895"/>
          </a:xfrm>
          <a:custGeom>
            <a:avLst/>
            <a:gdLst/>
            <a:ahLst/>
            <a:cxnLst/>
            <a:rect l="l" t="t" r="r" b="b"/>
            <a:pathLst>
              <a:path w="140970" h="48894">
                <a:moveTo>
                  <a:pt x="0" y="48352"/>
                </a:moveTo>
                <a:lnTo>
                  <a:pt x="37519" y="14072"/>
                </a:lnTo>
                <a:lnTo>
                  <a:pt x="64650" y="0"/>
                </a:lnTo>
                <a:lnTo>
                  <a:pt x="94556" y="3753"/>
                </a:lnTo>
                <a:lnTo>
                  <a:pt x="140398" y="22952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76673" y="2559391"/>
            <a:ext cx="406400" cy="154305"/>
          </a:xfrm>
          <a:custGeom>
            <a:avLst/>
            <a:gdLst/>
            <a:ahLst/>
            <a:cxnLst/>
            <a:rect l="l" t="t" r="r" b="b"/>
            <a:pathLst>
              <a:path w="406400" h="154305">
                <a:moveTo>
                  <a:pt x="34077" y="34620"/>
                </a:moveTo>
                <a:lnTo>
                  <a:pt x="9321" y="55427"/>
                </a:lnTo>
                <a:lnTo>
                  <a:pt x="0" y="70061"/>
                </a:lnTo>
                <a:lnTo>
                  <a:pt x="5152" y="85449"/>
                </a:lnTo>
                <a:lnTo>
                  <a:pt x="44323" y="124555"/>
                </a:lnTo>
                <a:lnTo>
                  <a:pt x="117921" y="147978"/>
                </a:lnTo>
                <a:lnTo>
                  <a:pt x="165081" y="153556"/>
                </a:lnTo>
                <a:lnTo>
                  <a:pt x="215193" y="153839"/>
                </a:lnTo>
                <a:lnTo>
                  <a:pt x="265292" y="147922"/>
                </a:lnTo>
                <a:lnTo>
                  <a:pt x="312411" y="134901"/>
                </a:lnTo>
                <a:lnTo>
                  <a:pt x="353586" y="113869"/>
                </a:lnTo>
                <a:lnTo>
                  <a:pt x="385850" y="83923"/>
                </a:lnTo>
                <a:lnTo>
                  <a:pt x="406238" y="44157"/>
                </a:lnTo>
                <a:lnTo>
                  <a:pt x="403529" y="28900"/>
                </a:lnTo>
                <a:lnTo>
                  <a:pt x="398519" y="16954"/>
                </a:lnTo>
                <a:lnTo>
                  <a:pt x="390171" y="7571"/>
                </a:lnTo>
                <a:lnTo>
                  <a:pt x="377447" y="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78541" y="2608610"/>
            <a:ext cx="424815" cy="274320"/>
          </a:xfrm>
          <a:custGeom>
            <a:avLst/>
            <a:gdLst/>
            <a:ahLst/>
            <a:cxnLst/>
            <a:rect l="l" t="t" r="r" b="b"/>
            <a:pathLst>
              <a:path w="424814" h="274319">
                <a:moveTo>
                  <a:pt x="9339" y="27990"/>
                </a:moveTo>
                <a:lnTo>
                  <a:pt x="2772" y="88229"/>
                </a:lnTo>
                <a:lnTo>
                  <a:pt x="0" y="122424"/>
                </a:lnTo>
                <a:lnTo>
                  <a:pt x="497" y="143280"/>
                </a:lnTo>
                <a:lnTo>
                  <a:pt x="3738" y="163499"/>
                </a:lnTo>
                <a:lnTo>
                  <a:pt x="4769" y="186743"/>
                </a:lnTo>
                <a:lnTo>
                  <a:pt x="32736" y="226857"/>
                </a:lnTo>
                <a:lnTo>
                  <a:pt x="87141" y="256234"/>
                </a:lnTo>
                <a:lnTo>
                  <a:pt x="158268" y="272189"/>
                </a:lnTo>
                <a:lnTo>
                  <a:pt x="197065" y="274294"/>
                </a:lnTo>
                <a:lnTo>
                  <a:pt x="236398" y="272037"/>
                </a:lnTo>
                <a:lnTo>
                  <a:pt x="275052" y="265081"/>
                </a:lnTo>
                <a:lnTo>
                  <a:pt x="311813" y="253092"/>
                </a:lnTo>
                <a:lnTo>
                  <a:pt x="374793" y="212670"/>
                </a:lnTo>
                <a:lnTo>
                  <a:pt x="415622" y="148085"/>
                </a:lnTo>
                <a:lnTo>
                  <a:pt x="424692" y="105892"/>
                </a:lnTo>
                <a:lnTo>
                  <a:pt x="404360" y="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28647" y="2651261"/>
            <a:ext cx="718820" cy="427355"/>
          </a:xfrm>
          <a:custGeom>
            <a:avLst/>
            <a:gdLst/>
            <a:ahLst/>
            <a:cxnLst/>
            <a:rect l="l" t="t" r="r" b="b"/>
            <a:pathLst>
              <a:path w="718820" h="427355">
                <a:moveTo>
                  <a:pt x="154756" y="33604"/>
                </a:moveTo>
                <a:lnTo>
                  <a:pt x="108311" y="64567"/>
                </a:lnTo>
                <a:lnTo>
                  <a:pt x="70846" y="94866"/>
                </a:lnTo>
                <a:lnTo>
                  <a:pt x="41840" y="124410"/>
                </a:lnTo>
                <a:lnTo>
                  <a:pt x="7124" y="180886"/>
                </a:lnTo>
                <a:lnTo>
                  <a:pt x="0" y="233288"/>
                </a:lnTo>
                <a:lnTo>
                  <a:pt x="5482" y="257741"/>
                </a:lnTo>
                <a:lnTo>
                  <a:pt x="31935" y="302708"/>
                </a:lnTo>
                <a:lnTo>
                  <a:pt x="75568" y="341837"/>
                </a:lnTo>
                <a:lnTo>
                  <a:pt x="132215" y="374421"/>
                </a:lnTo>
                <a:lnTo>
                  <a:pt x="197714" y="399753"/>
                </a:lnTo>
                <a:lnTo>
                  <a:pt x="267898" y="417129"/>
                </a:lnTo>
                <a:lnTo>
                  <a:pt x="338604" y="425840"/>
                </a:lnTo>
                <a:lnTo>
                  <a:pt x="372851" y="426726"/>
                </a:lnTo>
                <a:lnTo>
                  <a:pt x="405667" y="425182"/>
                </a:lnTo>
                <a:lnTo>
                  <a:pt x="505799" y="408422"/>
                </a:lnTo>
                <a:lnTo>
                  <a:pt x="563779" y="392057"/>
                </a:lnTo>
                <a:lnTo>
                  <a:pt x="611245" y="372489"/>
                </a:lnTo>
                <a:lnTo>
                  <a:pt x="648974" y="350182"/>
                </a:lnTo>
                <a:lnTo>
                  <a:pt x="698326" y="299211"/>
                </a:lnTo>
                <a:lnTo>
                  <a:pt x="718041" y="242861"/>
                </a:lnTo>
                <a:lnTo>
                  <a:pt x="718725" y="213832"/>
                </a:lnTo>
                <a:lnTo>
                  <a:pt x="714328" y="184851"/>
                </a:lnTo>
                <a:lnTo>
                  <a:pt x="693394" y="128898"/>
                </a:lnTo>
                <a:lnTo>
                  <a:pt x="661448" y="78718"/>
                </a:lnTo>
                <a:lnTo>
                  <a:pt x="624698" y="38030"/>
                </a:lnTo>
                <a:lnTo>
                  <a:pt x="589350" y="10552"/>
                </a:lnTo>
                <a:lnTo>
                  <a:pt x="574142" y="2927"/>
                </a:lnTo>
                <a:lnTo>
                  <a:pt x="561614" y="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31021" y="2427808"/>
            <a:ext cx="22225" cy="26670"/>
          </a:xfrm>
          <a:custGeom>
            <a:avLst/>
            <a:gdLst/>
            <a:ahLst/>
            <a:cxnLst/>
            <a:rect l="l" t="t" r="r" b="b"/>
            <a:pathLst>
              <a:path w="22225" h="26669">
                <a:moveTo>
                  <a:pt x="21971" y="0"/>
                </a:moveTo>
                <a:lnTo>
                  <a:pt x="0" y="26428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69140" y="2431336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15875" y="0"/>
                </a:moveTo>
                <a:lnTo>
                  <a:pt x="0" y="28625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62778" y="2475526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5">
                <a:moveTo>
                  <a:pt x="6362" y="0"/>
                </a:moveTo>
                <a:lnTo>
                  <a:pt x="0" y="2065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84115" y="2394973"/>
            <a:ext cx="159689" cy="920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49881" y="1899564"/>
            <a:ext cx="706120" cy="579120"/>
          </a:xfrm>
          <a:custGeom>
            <a:avLst/>
            <a:gdLst/>
            <a:ahLst/>
            <a:cxnLst/>
            <a:rect l="l" t="t" r="r" b="b"/>
            <a:pathLst>
              <a:path w="706120" h="579119">
                <a:moveTo>
                  <a:pt x="692598" y="0"/>
                </a:moveTo>
                <a:lnTo>
                  <a:pt x="486075" y="0"/>
                </a:lnTo>
                <a:lnTo>
                  <a:pt x="460381" y="56079"/>
                </a:lnTo>
                <a:lnTo>
                  <a:pt x="353449" y="175637"/>
                </a:lnTo>
                <a:lnTo>
                  <a:pt x="162968" y="337449"/>
                </a:lnTo>
                <a:lnTo>
                  <a:pt x="127012" y="366032"/>
                </a:lnTo>
                <a:lnTo>
                  <a:pt x="89203" y="393807"/>
                </a:lnTo>
                <a:lnTo>
                  <a:pt x="49504" y="420650"/>
                </a:lnTo>
                <a:lnTo>
                  <a:pt x="7875" y="446440"/>
                </a:lnTo>
                <a:lnTo>
                  <a:pt x="0" y="537982"/>
                </a:lnTo>
                <a:lnTo>
                  <a:pt x="27878" y="578606"/>
                </a:lnTo>
                <a:lnTo>
                  <a:pt x="118964" y="577410"/>
                </a:lnTo>
                <a:lnTo>
                  <a:pt x="300712" y="543494"/>
                </a:lnTo>
                <a:lnTo>
                  <a:pt x="526371" y="411171"/>
                </a:lnTo>
                <a:lnTo>
                  <a:pt x="643804" y="314919"/>
                </a:lnTo>
                <a:lnTo>
                  <a:pt x="691002" y="207809"/>
                </a:lnTo>
                <a:lnTo>
                  <a:pt x="705956" y="42910"/>
                </a:lnTo>
                <a:lnTo>
                  <a:pt x="692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49881" y="1899564"/>
            <a:ext cx="706120" cy="579120"/>
          </a:xfrm>
          <a:custGeom>
            <a:avLst/>
            <a:gdLst/>
            <a:ahLst/>
            <a:cxnLst/>
            <a:rect l="l" t="t" r="r" b="b"/>
            <a:pathLst>
              <a:path w="706120" h="579119">
                <a:moveTo>
                  <a:pt x="486075" y="0"/>
                </a:moveTo>
                <a:lnTo>
                  <a:pt x="460381" y="56079"/>
                </a:lnTo>
                <a:lnTo>
                  <a:pt x="353449" y="175637"/>
                </a:lnTo>
                <a:lnTo>
                  <a:pt x="162968" y="337449"/>
                </a:lnTo>
                <a:lnTo>
                  <a:pt x="127012" y="366032"/>
                </a:lnTo>
                <a:lnTo>
                  <a:pt x="89203" y="393807"/>
                </a:lnTo>
                <a:lnTo>
                  <a:pt x="49504" y="420650"/>
                </a:lnTo>
                <a:lnTo>
                  <a:pt x="7875" y="446440"/>
                </a:lnTo>
                <a:lnTo>
                  <a:pt x="0" y="537982"/>
                </a:lnTo>
                <a:lnTo>
                  <a:pt x="27878" y="578606"/>
                </a:lnTo>
                <a:lnTo>
                  <a:pt x="118964" y="577410"/>
                </a:lnTo>
                <a:lnTo>
                  <a:pt x="300712" y="543494"/>
                </a:lnTo>
                <a:lnTo>
                  <a:pt x="526371" y="411171"/>
                </a:lnTo>
                <a:lnTo>
                  <a:pt x="643804" y="314919"/>
                </a:lnTo>
                <a:lnTo>
                  <a:pt x="691002" y="207809"/>
                </a:lnTo>
                <a:lnTo>
                  <a:pt x="705956" y="42910"/>
                </a:lnTo>
                <a:lnTo>
                  <a:pt x="692598" y="0"/>
                </a:lnTo>
                <a:lnTo>
                  <a:pt x="486075" y="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67848" y="2256602"/>
            <a:ext cx="183302" cy="1099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05453" y="2007068"/>
            <a:ext cx="200765" cy="2062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10816" y="2325319"/>
            <a:ext cx="592455" cy="328930"/>
          </a:xfrm>
          <a:custGeom>
            <a:avLst/>
            <a:gdLst/>
            <a:ahLst/>
            <a:cxnLst/>
            <a:rect l="l" t="t" r="r" b="b"/>
            <a:pathLst>
              <a:path w="592454" h="328930">
                <a:moveTo>
                  <a:pt x="591890" y="0"/>
                </a:moveTo>
                <a:lnTo>
                  <a:pt x="50709" y="226636"/>
                </a:lnTo>
                <a:lnTo>
                  <a:pt x="14926" y="261795"/>
                </a:lnTo>
                <a:lnTo>
                  <a:pt x="0" y="284164"/>
                </a:lnTo>
                <a:lnTo>
                  <a:pt x="3230" y="303328"/>
                </a:lnTo>
                <a:lnTo>
                  <a:pt x="21918" y="328871"/>
                </a:lnTo>
                <a:lnTo>
                  <a:pt x="98370" y="318878"/>
                </a:lnTo>
                <a:lnTo>
                  <a:pt x="151091" y="310123"/>
                </a:lnTo>
                <a:lnTo>
                  <a:pt x="204596" y="297725"/>
                </a:lnTo>
                <a:lnTo>
                  <a:pt x="283398" y="276801"/>
                </a:lnTo>
                <a:lnTo>
                  <a:pt x="416667" y="190089"/>
                </a:lnTo>
                <a:lnTo>
                  <a:pt x="493344" y="143316"/>
                </a:lnTo>
                <a:lnTo>
                  <a:pt x="542458" y="120401"/>
                </a:lnTo>
                <a:lnTo>
                  <a:pt x="591890" y="105606"/>
                </a:lnTo>
                <a:lnTo>
                  <a:pt x="591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10816" y="2325319"/>
            <a:ext cx="592455" cy="328930"/>
          </a:xfrm>
          <a:custGeom>
            <a:avLst/>
            <a:gdLst/>
            <a:ahLst/>
            <a:cxnLst/>
            <a:rect l="l" t="t" r="r" b="b"/>
            <a:pathLst>
              <a:path w="592454" h="328930">
                <a:moveTo>
                  <a:pt x="50709" y="226636"/>
                </a:moveTo>
                <a:lnTo>
                  <a:pt x="14926" y="261795"/>
                </a:lnTo>
                <a:lnTo>
                  <a:pt x="0" y="284164"/>
                </a:lnTo>
                <a:lnTo>
                  <a:pt x="3230" y="303328"/>
                </a:lnTo>
                <a:lnTo>
                  <a:pt x="21918" y="328871"/>
                </a:lnTo>
                <a:lnTo>
                  <a:pt x="98370" y="318878"/>
                </a:lnTo>
                <a:lnTo>
                  <a:pt x="151091" y="310123"/>
                </a:lnTo>
                <a:lnTo>
                  <a:pt x="204596" y="297725"/>
                </a:lnTo>
                <a:lnTo>
                  <a:pt x="283398" y="276801"/>
                </a:lnTo>
                <a:lnTo>
                  <a:pt x="416667" y="190089"/>
                </a:lnTo>
                <a:lnTo>
                  <a:pt x="493344" y="143316"/>
                </a:lnTo>
                <a:lnTo>
                  <a:pt x="542458" y="120401"/>
                </a:lnTo>
                <a:lnTo>
                  <a:pt x="591890" y="105606"/>
                </a:lnTo>
                <a:lnTo>
                  <a:pt x="591890" y="0"/>
                </a:lnTo>
                <a:lnTo>
                  <a:pt x="50709" y="226636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99811" y="2412157"/>
            <a:ext cx="50800" cy="67310"/>
          </a:xfrm>
          <a:custGeom>
            <a:avLst/>
            <a:gdLst/>
            <a:ahLst/>
            <a:cxnLst/>
            <a:rect l="l" t="t" r="r" b="b"/>
            <a:pathLst>
              <a:path w="50800" h="67310">
                <a:moveTo>
                  <a:pt x="0" y="0"/>
                </a:moveTo>
                <a:lnTo>
                  <a:pt x="50761" y="67005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91550" y="2312593"/>
            <a:ext cx="195427" cy="898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26053" y="2483648"/>
            <a:ext cx="276860" cy="97155"/>
          </a:xfrm>
          <a:custGeom>
            <a:avLst/>
            <a:gdLst/>
            <a:ahLst/>
            <a:cxnLst/>
            <a:rect l="l" t="t" r="r" b="b"/>
            <a:pathLst>
              <a:path w="276860" h="97155">
                <a:moveTo>
                  <a:pt x="62260" y="75044"/>
                </a:moveTo>
                <a:lnTo>
                  <a:pt x="22977" y="87186"/>
                </a:lnTo>
                <a:lnTo>
                  <a:pt x="0" y="96837"/>
                </a:lnTo>
                <a:lnTo>
                  <a:pt x="62260" y="75044"/>
                </a:lnTo>
                <a:close/>
              </a:path>
              <a:path w="276860" h="97155">
                <a:moveTo>
                  <a:pt x="276654" y="58475"/>
                </a:moveTo>
                <a:lnTo>
                  <a:pt x="161200" y="58475"/>
                </a:lnTo>
                <a:lnTo>
                  <a:pt x="246049" y="71742"/>
                </a:lnTo>
                <a:lnTo>
                  <a:pt x="276654" y="76970"/>
                </a:lnTo>
                <a:lnTo>
                  <a:pt x="276654" y="58475"/>
                </a:lnTo>
                <a:close/>
              </a:path>
              <a:path w="276860" h="97155">
                <a:moveTo>
                  <a:pt x="276654" y="0"/>
                </a:moveTo>
                <a:lnTo>
                  <a:pt x="62260" y="75044"/>
                </a:lnTo>
                <a:lnTo>
                  <a:pt x="81776" y="69011"/>
                </a:lnTo>
                <a:lnTo>
                  <a:pt x="161200" y="58475"/>
                </a:lnTo>
                <a:lnTo>
                  <a:pt x="276654" y="58475"/>
                </a:lnTo>
                <a:lnTo>
                  <a:pt x="27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26053" y="2483648"/>
            <a:ext cx="276860" cy="97155"/>
          </a:xfrm>
          <a:custGeom>
            <a:avLst/>
            <a:gdLst/>
            <a:ahLst/>
            <a:cxnLst/>
            <a:rect l="l" t="t" r="r" b="b"/>
            <a:pathLst>
              <a:path w="276860" h="97155">
                <a:moveTo>
                  <a:pt x="276654" y="76970"/>
                </a:moveTo>
                <a:lnTo>
                  <a:pt x="161200" y="58475"/>
                </a:lnTo>
                <a:lnTo>
                  <a:pt x="81776" y="69011"/>
                </a:lnTo>
                <a:lnTo>
                  <a:pt x="22977" y="87186"/>
                </a:lnTo>
                <a:lnTo>
                  <a:pt x="0" y="96837"/>
                </a:lnTo>
                <a:lnTo>
                  <a:pt x="276654" y="0"/>
                </a:lnTo>
                <a:lnTo>
                  <a:pt x="276654" y="76970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31201" y="2194470"/>
            <a:ext cx="462915" cy="327660"/>
          </a:xfrm>
          <a:custGeom>
            <a:avLst/>
            <a:gdLst/>
            <a:ahLst/>
            <a:cxnLst/>
            <a:rect l="l" t="t" r="r" b="b"/>
            <a:pathLst>
              <a:path w="462914" h="327660">
                <a:moveTo>
                  <a:pt x="75599" y="242339"/>
                </a:moveTo>
                <a:lnTo>
                  <a:pt x="24130" y="274574"/>
                </a:lnTo>
                <a:lnTo>
                  <a:pt x="38595" y="280936"/>
                </a:lnTo>
                <a:lnTo>
                  <a:pt x="28778" y="295435"/>
                </a:lnTo>
                <a:lnTo>
                  <a:pt x="12415" y="320309"/>
                </a:lnTo>
                <a:lnTo>
                  <a:pt x="9143" y="327624"/>
                </a:lnTo>
                <a:lnTo>
                  <a:pt x="38595" y="289445"/>
                </a:lnTo>
                <a:lnTo>
                  <a:pt x="75599" y="242339"/>
                </a:lnTo>
                <a:close/>
              </a:path>
              <a:path w="462914" h="327660">
                <a:moveTo>
                  <a:pt x="15044" y="273257"/>
                </a:moveTo>
                <a:lnTo>
                  <a:pt x="8268" y="278048"/>
                </a:lnTo>
                <a:lnTo>
                  <a:pt x="0" y="289687"/>
                </a:lnTo>
                <a:lnTo>
                  <a:pt x="24130" y="274574"/>
                </a:lnTo>
                <a:lnTo>
                  <a:pt x="23947" y="274494"/>
                </a:lnTo>
                <a:lnTo>
                  <a:pt x="15044" y="273257"/>
                </a:lnTo>
                <a:close/>
              </a:path>
              <a:path w="462914" h="327660">
                <a:moveTo>
                  <a:pt x="137255" y="203725"/>
                </a:moveTo>
                <a:lnTo>
                  <a:pt x="116900" y="207765"/>
                </a:lnTo>
                <a:lnTo>
                  <a:pt x="81095" y="235343"/>
                </a:lnTo>
                <a:lnTo>
                  <a:pt x="75599" y="242339"/>
                </a:lnTo>
                <a:lnTo>
                  <a:pt x="137255" y="203725"/>
                </a:lnTo>
                <a:close/>
              </a:path>
              <a:path w="462914" h="327660">
                <a:moveTo>
                  <a:pt x="287263" y="109777"/>
                </a:moveTo>
                <a:lnTo>
                  <a:pt x="137255" y="203725"/>
                </a:lnTo>
                <a:lnTo>
                  <a:pt x="165482" y="198123"/>
                </a:lnTo>
                <a:lnTo>
                  <a:pt x="246316" y="197827"/>
                </a:lnTo>
                <a:lnTo>
                  <a:pt x="287263" y="109777"/>
                </a:lnTo>
                <a:close/>
              </a:path>
              <a:path w="462914" h="327660">
                <a:moveTo>
                  <a:pt x="462546" y="0"/>
                </a:moveTo>
                <a:lnTo>
                  <a:pt x="378715" y="21650"/>
                </a:lnTo>
                <a:lnTo>
                  <a:pt x="328247" y="49474"/>
                </a:lnTo>
                <a:lnTo>
                  <a:pt x="290871" y="102018"/>
                </a:lnTo>
                <a:lnTo>
                  <a:pt x="287263" y="109777"/>
                </a:lnTo>
                <a:lnTo>
                  <a:pt x="462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31201" y="2194470"/>
            <a:ext cx="462915" cy="327660"/>
          </a:xfrm>
          <a:custGeom>
            <a:avLst/>
            <a:gdLst/>
            <a:ahLst/>
            <a:cxnLst/>
            <a:rect l="l" t="t" r="r" b="b"/>
            <a:pathLst>
              <a:path w="462914" h="327660">
                <a:moveTo>
                  <a:pt x="462546" y="0"/>
                </a:moveTo>
                <a:lnTo>
                  <a:pt x="378715" y="21650"/>
                </a:lnTo>
                <a:lnTo>
                  <a:pt x="328247" y="49474"/>
                </a:lnTo>
                <a:lnTo>
                  <a:pt x="290871" y="102018"/>
                </a:lnTo>
                <a:lnTo>
                  <a:pt x="246316" y="197827"/>
                </a:lnTo>
                <a:lnTo>
                  <a:pt x="165482" y="198123"/>
                </a:lnTo>
                <a:lnTo>
                  <a:pt x="116900" y="207765"/>
                </a:lnTo>
                <a:lnTo>
                  <a:pt x="81095" y="235343"/>
                </a:lnTo>
                <a:lnTo>
                  <a:pt x="38595" y="289445"/>
                </a:lnTo>
                <a:lnTo>
                  <a:pt x="9143" y="327624"/>
                </a:lnTo>
                <a:lnTo>
                  <a:pt x="12415" y="320309"/>
                </a:lnTo>
                <a:lnTo>
                  <a:pt x="28778" y="295435"/>
                </a:lnTo>
                <a:lnTo>
                  <a:pt x="38595" y="280936"/>
                </a:lnTo>
                <a:lnTo>
                  <a:pt x="23947" y="274494"/>
                </a:lnTo>
                <a:lnTo>
                  <a:pt x="15044" y="273257"/>
                </a:lnTo>
                <a:lnTo>
                  <a:pt x="8268" y="278048"/>
                </a:lnTo>
                <a:lnTo>
                  <a:pt x="0" y="289687"/>
                </a:lnTo>
              </a:path>
            </a:pathLst>
          </a:custGeom>
          <a:ln w="70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49611" y="2032303"/>
            <a:ext cx="58419" cy="286385"/>
          </a:xfrm>
          <a:custGeom>
            <a:avLst/>
            <a:gdLst/>
            <a:ahLst/>
            <a:cxnLst/>
            <a:rect l="l" t="t" r="r" b="b"/>
            <a:pathLst>
              <a:path w="58420" h="286385">
                <a:moveTo>
                  <a:pt x="0" y="151091"/>
                </a:moveTo>
                <a:lnTo>
                  <a:pt x="29070" y="285953"/>
                </a:lnTo>
                <a:lnTo>
                  <a:pt x="55189" y="164782"/>
                </a:lnTo>
                <a:lnTo>
                  <a:pt x="20421" y="164782"/>
                </a:lnTo>
                <a:lnTo>
                  <a:pt x="0" y="151091"/>
                </a:lnTo>
                <a:close/>
              </a:path>
              <a:path w="58420" h="286385">
                <a:moveTo>
                  <a:pt x="36664" y="0"/>
                </a:moveTo>
                <a:lnTo>
                  <a:pt x="20421" y="0"/>
                </a:lnTo>
                <a:lnTo>
                  <a:pt x="20421" y="164782"/>
                </a:lnTo>
                <a:lnTo>
                  <a:pt x="36664" y="164782"/>
                </a:lnTo>
                <a:lnTo>
                  <a:pt x="36664" y="0"/>
                </a:lnTo>
                <a:close/>
              </a:path>
              <a:path w="58420" h="286385">
                <a:moveTo>
                  <a:pt x="58140" y="151091"/>
                </a:moveTo>
                <a:lnTo>
                  <a:pt x="36664" y="164782"/>
                </a:lnTo>
                <a:lnTo>
                  <a:pt x="55189" y="164782"/>
                </a:lnTo>
                <a:lnTo>
                  <a:pt x="58140" y="15109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86131" y="2481053"/>
            <a:ext cx="292100" cy="322580"/>
          </a:xfrm>
          <a:custGeom>
            <a:avLst/>
            <a:gdLst/>
            <a:ahLst/>
            <a:cxnLst/>
            <a:rect l="l" t="t" r="r" b="b"/>
            <a:pathLst>
              <a:path w="292100" h="322580">
                <a:moveTo>
                  <a:pt x="110073" y="48590"/>
                </a:moveTo>
                <a:lnTo>
                  <a:pt x="97805" y="23320"/>
                </a:lnTo>
                <a:lnTo>
                  <a:pt x="90028" y="9836"/>
                </a:lnTo>
                <a:lnTo>
                  <a:pt x="83425" y="3581"/>
                </a:lnTo>
                <a:lnTo>
                  <a:pt x="74678" y="0"/>
                </a:lnTo>
                <a:lnTo>
                  <a:pt x="30177" y="15360"/>
                </a:lnTo>
                <a:lnTo>
                  <a:pt x="7605" y="29157"/>
                </a:lnTo>
                <a:lnTo>
                  <a:pt x="0" y="49200"/>
                </a:lnTo>
                <a:lnTo>
                  <a:pt x="396" y="83299"/>
                </a:lnTo>
                <a:lnTo>
                  <a:pt x="15055" y="101207"/>
                </a:lnTo>
                <a:lnTo>
                  <a:pt x="23991" y="110261"/>
                </a:lnTo>
                <a:lnTo>
                  <a:pt x="30848" y="113238"/>
                </a:lnTo>
                <a:lnTo>
                  <a:pt x="39271" y="112915"/>
                </a:lnTo>
                <a:lnTo>
                  <a:pt x="13298" y="219419"/>
                </a:lnTo>
                <a:lnTo>
                  <a:pt x="18937" y="270714"/>
                </a:lnTo>
                <a:lnTo>
                  <a:pt x="69055" y="281017"/>
                </a:lnTo>
                <a:lnTo>
                  <a:pt x="176520" y="264541"/>
                </a:lnTo>
                <a:lnTo>
                  <a:pt x="190886" y="300879"/>
                </a:lnTo>
                <a:lnTo>
                  <a:pt x="202204" y="318554"/>
                </a:lnTo>
                <a:lnTo>
                  <a:pt x="216348" y="322569"/>
                </a:lnTo>
                <a:lnTo>
                  <a:pt x="239194" y="317931"/>
                </a:lnTo>
                <a:lnTo>
                  <a:pt x="270777" y="318585"/>
                </a:lnTo>
                <a:lnTo>
                  <a:pt x="286684" y="312729"/>
                </a:lnTo>
                <a:lnTo>
                  <a:pt x="291760" y="294898"/>
                </a:lnTo>
                <a:lnTo>
                  <a:pt x="290845" y="259626"/>
                </a:lnTo>
                <a:lnTo>
                  <a:pt x="278531" y="232931"/>
                </a:lnTo>
                <a:lnTo>
                  <a:pt x="269676" y="218379"/>
                </a:lnTo>
                <a:lnTo>
                  <a:pt x="260004" y="210880"/>
                </a:lnTo>
                <a:lnTo>
                  <a:pt x="245239" y="205346"/>
                </a:lnTo>
                <a:lnTo>
                  <a:pt x="255350" y="110035"/>
                </a:lnTo>
                <a:lnTo>
                  <a:pt x="244641" y="61936"/>
                </a:lnTo>
                <a:lnTo>
                  <a:pt x="200439" y="46353"/>
                </a:lnTo>
                <a:lnTo>
                  <a:pt x="110073" y="48590"/>
                </a:lnTo>
                <a:close/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22056" y="2526868"/>
            <a:ext cx="191035" cy="1987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10151" y="2422263"/>
            <a:ext cx="387350" cy="412750"/>
          </a:xfrm>
          <a:custGeom>
            <a:avLst/>
            <a:gdLst/>
            <a:ahLst/>
            <a:cxnLst/>
            <a:rect l="l" t="t" r="r" b="b"/>
            <a:pathLst>
              <a:path w="387350" h="412750">
                <a:moveTo>
                  <a:pt x="360269" y="308237"/>
                </a:moveTo>
                <a:lnTo>
                  <a:pt x="386850" y="154375"/>
                </a:lnTo>
                <a:lnTo>
                  <a:pt x="377515" y="71801"/>
                </a:lnTo>
                <a:lnTo>
                  <a:pt x="315888" y="32356"/>
                </a:lnTo>
                <a:lnTo>
                  <a:pt x="185593" y="7882"/>
                </a:lnTo>
                <a:lnTo>
                  <a:pt x="100758" y="0"/>
                </a:lnTo>
                <a:lnTo>
                  <a:pt x="55318" y="6928"/>
                </a:lnTo>
                <a:lnTo>
                  <a:pt x="33826" y="37266"/>
                </a:lnTo>
                <a:lnTo>
                  <a:pt x="20836" y="99614"/>
                </a:lnTo>
                <a:lnTo>
                  <a:pt x="0" y="209165"/>
                </a:lnTo>
                <a:lnTo>
                  <a:pt x="6880" y="275271"/>
                </a:lnTo>
                <a:lnTo>
                  <a:pt x="53920" y="324560"/>
                </a:lnTo>
                <a:lnTo>
                  <a:pt x="153563" y="383662"/>
                </a:lnTo>
                <a:lnTo>
                  <a:pt x="218455" y="405964"/>
                </a:lnTo>
                <a:lnTo>
                  <a:pt x="254266" y="412154"/>
                </a:lnTo>
                <a:lnTo>
                  <a:pt x="273759" y="401114"/>
                </a:lnTo>
                <a:lnTo>
                  <a:pt x="289695" y="371724"/>
                </a:lnTo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23811" y="1890849"/>
            <a:ext cx="1363980" cy="466725"/>
          </a:xfrm>
          <a:custGeom>
            <a:avLst/>
            <a:gdLst/>
            <a:ahLst/>
            <a:cxnLst/>
            <a:rect l="l" t="t" r="r" b="b"/>
            <a:pathLst>
              <a:path w="1363979" h="466725">
                <a:moveTo>
                  <a:pt x="0" y="466394"/>
                </a:moveTo>
                <a:lnTo>
                  <a:pt x="507563" y="382169"/>
                </a:lnTo>
                <a:lnTo>
                  <a:pt x="818770" y="305511"/>
                </a:lnTo>
                <a:lnTo>
                  <a:pt x="1061438" y="192696"/>
                </a:lnTo>
                <a:lnTo>
                  <a:pt x="1363383" y="0"/>
                </a:lnTo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19776" y="2845729"/>
            <a:ext cx="551815" cy="226060"/>
          </a:xfrm>
          <a:custGeom>
            <a:avLst/>
            <a:gdLst/>
            <a:ahLst/>
            <a:cxnLst/>
            <a:rect l="l" t="t" r="r" b="b"/>
            <a:pathLst>
              <a:path w="551815" h="226060">
                <a:moveTo>
                  <a:pt x="551649" y="0"/>
                </a:moveTo>
                <a:lnTo>
                  <a:pt x="351442" y="101412"/>
                </a:lnTo>
                <a:lnTo>
                  <a:pt x="227242" y="158742"/>
                </a:lnTo>
                <a:lnTo>
                  <a:pt x="127334" y="193161"/>
                </a:lnTo>
                <a:lnTo>
                  <a:pt x="0" y="225844"/>
                </a:lnTo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32872" y="2342210"/>
            <a:ext cx="485140" cy="503555"/>
          </a:xfrm>
          <a:custGeom>
            <a:avLst/>
            <a:gdLst/>
            <a:ahLst/>
            <a:cxnLst/>
            <a:rect l="l" t="t" r="r" b="b"/>
            <a:pathLst>
              <a:path w="485140" h="503555">
                <a:moveTo>
                  <a:pt x="366979" y="451777"/>
                </a:moveTo>
                <a:lnTo>
                  <a:pt x="346953" y="476224"/>
                </a:lnTo>
                <a:lnTo>
                  <a:pt x="316034" y="492191"/>
                </a:lnTo>
                <a:lnTo>
                  <a:pt x="279470" y="500886"/>
                </a:lnTo>
                <a:lnTo>
                  <a:pt x="242506" y="503516"/>
                </a:lnTo>
                <a:lnTo>
                  <a:pt x="193632" y="498402"/>
                </a:lnTo>
                <a:lnTo>
                  <a:pt x="148111" y="483733"/>
                </a:lnTo>
                <a:lnTo>
                  <a:pt x="106918" y="460521"/>
                </a:lnTo>
                <a:lnTo>
                  <a:pt x="71027" y="429780"/>
                </a:lnTo>
                <a:lnTo>
                  <a:pt x="41415" y="392522"/>
                </a:lnTo>
                <a:lnTo>
                  <a:pt x="19057" y="349758"/>
                </a:lnTo>
                <a:lnTo>
                  <a:pt x="4926" y="302501"/>
                </a:lnTo>
                <a:lnTo>
                  <a:pt x="0" y="251764"/>
                </a:lnTo>
                <a:lnTo>
                  <a:pt x="4926" y="201027"/>
                </a:lnTo>
                <a:lnTo>
                  <a:pt x="19057" y="153769"/>
                </a:lnTo>
                <a:lnTo>
                  <a:pt x="41415" y="111003"/>
                </a:lnTo>
                <a:lnTo>
                  <a:pt x="71027" y="73742"/>
                </a:lnTo>
                <a:lnTo>
                  <a:pt x="106918" y="42999"/>
                </a:lnTo>
                <a:lnTo>
                  <a:pt x="148111" y="19785"/>
                </a:lnTo>
                <a:lnTo>
                  <a:pt x="193632" y="5115"/>
                </a:lnTo>
                <a:lnTo>
                  <a:pt x="242506" y="0"/>
                </a:lnTo>
                <a:lnTo>
                  <a:pt x="291380" y="5115"/>
                </a:lnTo>
                <a:lnTo>
                  <a:pt x="336901" y="19785"/>
                </a:lnTo>
                <a:lnTo>
                  <a:pt x="378094" y="42999"/>
                </a:lnTo>
                <a:lnTo>
                  <a:pt x="413985" y="73742"/>
                </a:lnTo>
                <a:lnTo>
                  <a:pt x="443597" y="111003"/>
                </a:lnTo>
                <a:lnTo>
                  <a:pt x="465955" y="153769"/>
                </a:lnTo>
                <a:lnTo>
                  <a:pt x="480086" y="201027"/>
                </a:lnTo>
                <a:lnTo>
                  <a:pt x="485013" y="251764"/>
                </a:lnTo>
                <a:lnTo>
                  <a:pt x="481930" y="290002"/>
                </a:lnTo>
                <a:lnTo>
                  <a:pt x="473384" y="329028"/>
                </a:lnTo>
                <a:lnTo>
                  <a:pt x="460425" y="366096"/>
                </a:lnTo>
                <a:lnTo>
                  <a:pt x="444106" y="398462"/>
                </a:lnTo>
              </a:path>
            </a:pathLst>
          </a:custGeom>
          <a:ln w="55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2132" y="1832597"/>
            <a:ext cx="2870835" cy="1402715"/>
          </a:xfrm>
          <a:custGeom>
            <a:avLst/>
            <a:gdLst/>
            <a:ahLst/>
            <a:cxnLst/>
            <a:rect l="l" t="t" r="r" b="b"/>
            <a:pathLst>
              <a:path w="2870835" h="1402714">
                <a:moveTo>
                  <a:pt x="2870758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2870758" y="0"/>
                </a:lnTo>
                <a:lnTo>
                  <a:pt x="2870758" y="14022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70007" y="1832597"/>
            <a:ext cx="3362325" cy="1402715"/>
          </a:xfrm>
          <a:custGeom>
            <a:avLst/>
            <a:gdLst/>
            <a:ahLst/>
            <a:cxnLst/>
            <a:rect l="l" t="t" r="r" b="b"/>
            <a:pathLst>
              <a:path w="3362325" h="1402714">
                <a:moveTo>
                  <a:pt x="3362058" y="1402219"/>
                </a:moveTo>
                <a:lnTo>
                  <a:pt x="0" y="1402219"/>
                </a:lnTo>
                <a:lnTo>
                  <a:pt x="0" y="0"/>
                </a:lnTo>
                <a:lnTo>
                  <a:pt x="3362058" y="0"/>
                </a:lnTo>
                <a:lnTo>
                  <a:pt x="3362058" y="1402219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71252" y="1832597"/>
            <a:ext cx="192405" cy="182245"/>
          </a:xfrm>
          <a:custGeom>
            <a:avLst/>
            <a:gdLst/>
            <a:ahLst/>
            <a:cxnLst/>
            <a:rect l="l" t="t" r="r" b="b"/>
            <a:pathLst>
              <a:path w="192404" h="182244">
                <a:moveTo>
                  <a:pt x="192062" y="182016"/>
                </a:moveTo>
                <a:lnTo>
                  <a:pt x="0" y="182016"/>
                </a:lnTo>
                <a:lnTo>
                  <a:pt x="0" y="0"/>
                </a:lnTo>
                <a:lnTo>
                  <a:pt x="192062" y="0"/>
                </a:lnTo>
                <a:lnTo>
                  <a:pt x="192062" y="182016"/>
                </a:lnTo>
                <a:close/>
              </a:path>
            </a:pathLst>
          </a:custGeom>
          <a:solidFill>
            <a:srgbClr val="5A59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31322" y="415520"/>
            <a:ext cx="5805170" cy="173252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ru-RU"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Надувание камеры гидромассажной ванны</a:t>
            </a:r>
            <a:endParaRPr sz="12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69545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Откройте клапан и вставьте шланг насоса в клапан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вы используете правильную насадку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325"/>
              </a:spcBef>
              <a:buAutoNum type="arabicPeriod" startAt="2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Используйте ножной насос, чтобы надуть камеру, пока она не станет твердой, но не жесткой на ощупь.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320"/>
              </a:spcBef>
              <a:buAutoNum type="arabicPeriod" startAt="2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Отсоедините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шланг от клапана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затем закройте и втолкните клапан внутрь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требуется добавить немного воздуха в надувную камеру после ее установки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пожалуйста,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обратитесь к разделу «Надувание камеры гидромассажной ванны» повторно. 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  <a:spcBef>
                <a:spcPts val="855"/>
              </a:spcBef>
              <a:tabLst>
                <a:tab pos="3195320" algn="l"/>
              </a:tabLst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1-2.	3.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399775" y="183259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99775" y="2047664"/>
            <a:ext cx="0" cy="1042035"/>
          </a:xfrm>
          <a:custGeom>
            <a:avLst/>
            <a:gdLst/>
            <a:ahLst/>
            <a:cxnLst/>
            <a:rect l="l" t="t" r="r" b="b"/>
            <a:pathLst>
              <a:path h="1042035">
                <a:moveTo>
                  <a:pt x="0" y="0"/>
                </a:moveTo>
                <a:lnTo>
                  <a:pt x="0" y="1041514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99775" y="315861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13</a:t>
            </a:fld>
            <a:endParaRPr sz="600">
              <a:latin typeface="Arial"/>
              <a:cs typeface="Arial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DDB79AD-9910-4EDC-BF81-94705933CF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469" y="1833555"/>
            <a:ext cx="269906" cy="203656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487FF1B-CCD4-4E39-ABA1-A44BAF3A14B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4864" y="1838733"/>
            <a:ext cx="191281" cy="1805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818" y="2137853"/>
            <a:ext cx="34399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РАБОТА УПРАВЛЯЮЩЕГО БЛОКА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60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6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99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78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43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15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98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361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36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716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82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055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234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400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571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755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918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92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273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438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611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790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956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128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312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6474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3648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7829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994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167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347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512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685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868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030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9204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3385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550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7722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903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9068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6242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0425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7586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4760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8942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6107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278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7459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4624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1800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980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145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0317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4499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1663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8834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3018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0181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7356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1536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8701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5874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0055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7219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391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8574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5737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2912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7092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4257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430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5611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2775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9947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4132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293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8469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2648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9814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6987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1167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8331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5504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9688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6849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4025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8204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5370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2543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6724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3888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1061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5244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2406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9581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3762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0926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8099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278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9444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6617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0800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7962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5136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9318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6483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3655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7835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5000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2176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6356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3518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0692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4874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2040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9211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3395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0556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7732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1913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9077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6250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0430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7596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4768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8950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6114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3288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7469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4633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1806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5987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33151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30324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4506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1670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8844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3025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0189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7362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1543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8707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5879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063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7226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4400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8581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5745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2918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7099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4263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1436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5620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2782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89957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04137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1303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8475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2655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9819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6992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1176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8339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5513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9694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6859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4031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8212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5376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2551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6732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3895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1069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5250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2415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9587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3768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0933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8107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2288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9454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6625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0806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7971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5143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9326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6489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3664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7844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5010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2181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6362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3528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0699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14883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046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09220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3401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0566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7739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1918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9084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62560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40440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7602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4776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8957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6121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32943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7475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4640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518122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59968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3158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60332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74513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71677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88505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30314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0196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77369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91553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87146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5888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000709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972351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944067" y="246651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36" y="9525"/>
                </a:lnTo>
                <a:lnTo>
                  <a:pt x="1583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987797" y="5076773"/>
            <a:ext cx="6381433" cy="55207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СВЕТОДИОДНЫЙ ДИСПЛЕЙ</a:t>
            </a:r>
            <a:endParaRPr sz="1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После включения нажмите кнопку перезагрузки (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RESET)</a:t>
            </a:r>
            <a:r>
              <a:rPr lang="es-ES"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 УЗО.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Дисплей автоматически отображает текущую температуру воды.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Фактическая температура воды может отличаться от температуры, отображаемой на светодиодном экране примерно на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1°C.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994205" y="5743947"/>
            <a:ext cx="1166039" cy="171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НАГРЕВ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975734" y="5915096"/>
            <a:ext cx="6295653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73430" algn="l"/>
              </a:tabLst>
            </a:pP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1.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НАГРЕВ 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HEATER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чтобы включить/выключить систему нагрева воды. Когда индикатор над кнопкой горит красным, система нагрева воды включена. Мигающий индикатор кнопки указывает на то, что температура воды в СПА установлена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 система нагрева воды выключена.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976824" y="6360748"/>
            <a:ext cx="63814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4560" algn="l"/>
                <a:tab pos="1477010" algn="l"/>
              </a:tabLst>
            </a:pP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2.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 нажатии кнопки ВВЕРХ 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UP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или ВНИЗ 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DOWN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можно отрегулировать температуру воды до желаемого значения </a:t>
            </a:r>
            <a:r>
              <a:rPr sz="900" spc="-15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lang="ru-RU" sz="900" spc="-15" dirty="0">
                <a:solidFill>
                  <a:srgbClr val="231F20"/>
                </a:solidFill>
                <a:latin typeface="Arial Narrow"/>
                <a:cs typeface="Arial Narrow"/>
              </a:rPr>
              <a:t>от </a:t>
            </a:r>
            <a:r>
              <a:rPr sz="900" spc="-15" dirty="0">
                <a:solidFill>
                  <a:srgbClr val="231F20"/>
                </a:solidFill>
                <a:latin typeface="Arial Narrow"/>
                <a:cs typeface="Arial Narrow"/>
              </a:rPr>
              <a:t>20°C </a:t>
            </a:r>
            <a:r>
              <a:rPr lang="ru-RU" sz="900" spc="-15" dirty="0">
                <a:solidFill>
                  <a:srgbClr val="231F20"/>
                </a:solidFill>
                <a:latin typeface="Arial Narrow"/>
                <a:cs typeface="Arial Narrow"/>
              </a:rPr>
              <a:t>до</a:t>
            </a:r>
            <a:r>
              <a:rPr sz="9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 Narrow"/>
                <a:cs typeface="Arial Narrow"/>
              </a:rPr>
              <a:t>40°C </a:t>
            </a:r>
            <a:r>
              <a:rPr sz="900" spc="-10" dirty="0">
                <a:solidFill>
                  <a:srgbClr val="231F20"/>
                </a:solidFill>
                <a:latin typeface="Arial Narrow"/>
                <a:cs typeface="Arial Narrow"/>
              </a:rPr>
              <a:t>). </a:t>
            </a:r>
            <a:r>
              <a:rPr lang="ru-RU" sz="900" spc="-15" dirty="0">
                <a:solidFill>
                  <a:srgbClr val="231F20"/>
                </a:solidFill>
                <a:latin typeface="Arial Narrow"/>
                <a:cs typeface="Arial Narrow"/>
              </a:rPr>
              <a:t>Установленная температура воды будет отображаться на светодиодном дисплее в течение 3 секунд для подтверждения.</a:t>
            </a:r>
            <a:endParaRPr lang="en-US" sz="900" dirty="0">
              <a:latin typeface="Arial Narrow"/>
              <a:cs typeface="Arial Narrow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963434" y="8523328"/>
            <a:ext cx="5769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929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ФИЛЬТР 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FILTER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),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чтобы включить/выключить функцию фильтрации воды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 светодиодном дисплее отобразится иконка ФИЛЬТР /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FILTER.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954810" y="8853153"/>
            <a:ext cx="6381433" cy="107433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Система фильтрации автоматически запускается при активации системы подогрева воды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озонирования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или УФ дезинфекции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После выключения системы подогрева воды система фильтрации автоматически выключается через 30 секунд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 marR="5080">
              <a:lnSpc>
                <a:spcPct val="111100"/>
              </a:lnSpc>
              <a:spcBef>
                <a:spcPts val="3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Напоминание об очистке фильтрующего картриджа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иконка ФИЛЬТР /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FILTER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мигает или горит красным, фильтрующий картридж необходимо очистить или заменить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Как только это будет сделано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зажмите кнопку ФИЛЬТР /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FILTER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на 3 секунды, чтобы сбросить напоминание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en-US" sz="90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111100"/>
              </a:lnSpc>
              <a:spcBef>
                <a:spcPts val="3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Авто-фильтрация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: когда гидромассажная ванна находится в режиме ожидания, система фильтрации будет автоматически запускаться на 60 минут каждые 8 часов.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551484" y="5184597"/>
            <a:ext cx="292735" cy="146685"/>
          </a:xfrm>
          <a:custGeom>
            <a:avLst/>
            <a:gdLst/>
            <a:ahLst/>
            <a:cxnLst/>
            <a:rect l="l" t="t" r="r" b="b"/>
            <a:pathLst>
              <a:path w="292734" h="146685">
                <a:moveTo>
                  <a:pt x="0" y="0"/>
                </a:moveTo>
                <a:lnTo>
                  <a:pt x="292430" y="0"/>
                </a:lnTo>
                <a:lnTo>
                  <a:pt x="292430" y="146227"/>
                </a:lnTo>
                <a:lnTo>
                  <a:pt x="0" y="1462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846447" y="5166134"/>
            <a:ext cx="69850" cy="187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b="1" spc="-5" dirty="0">
                <a:solidFill>
                  <a:srgbClr val="231F20"/>
                </a:solidFill>
                <a:latin typeface="Calibri"/>
                <a:cs typeface="Calibri"/>
              </a:rPr>
              <a:t>°C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400" b="1" dirty="0">
                <a:solidFill>
                  <a:srgbClr val="231F20"/>
                </a:solidFill>
                <a:latin typeface="Calibri"/>
                <a:cs typeface="Calibri"/>
              </a:rPr>
              <a:t>°F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665405" y="806560"/>
            <a:ext cx="3377138" cy="908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541553" y="540702"/>
            <a:ext cx="6482080" cy="130805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4147185">
              <a:lnSpc>
                <a:spcPct val="100000"/>
              </a:lnSpc>
              <a:spcBef>
                <a:spcPts val="580"/>
              </a:spcBef>
              <a:tabLst>
                <a:tab pos="5615940" algn="l"/>
              </a:tabLst>
            </a:pPr>
            <a:r>
              <a:rPr lang="ru-RU" sz="800" b="1" dirty="0">
                <a:solidFill>
                  <a:srgbClr val="231F20"/>
                </a:solidFill>
                <a:latin typeface="Arial Narrow"/>
                <a:cs typeface="Arial Narrow"/>
              </a:rPr>
              <a:t>Пристегнуть</a:t>
            </a:r>
            <a:r>
              <a:rPr sz="800" b="1" dirty="0">
                <a:solidFill>
                  <a:srgbClr val="231F20"/>
                </a:solidFill>
                <a:latin typeface="Arial Narrow"/>
                <a:cs typeface="Arial Narrow"/>
              </a:rPr>
              <a:t>	</a:t>
            </a:r>
            <a:r>
              <a:rPr lang="ru-RU" sz="800" b="1" dirty="0">
                <a:solidFill>
                  <a:srgbClr val="231F20"/>
                </a:solidFill>
                <a:latin typeface="Arial Narrow"/>
                <a:cs typeface="Arial Narrow"/>
              </a:rPr>
              <a:t>Отстегнуть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4244433" y="884026"/>
            <a:ext cx="329565" cy="194310"/>
          </a:xfrm>
          <a:custGeom>
            <a:avLst/>
            <a:gdLst/>
            <a:ahLst/>
            <a:cxnLst/>
            <a:rect l="l" t="t" r="r" b="b"/>
            <a:pathLst>
              <a:path w="329564" h="194309">
                <a:moveTo>
                  <a:pt x="8242" y="3936"/>
                </a:moveTo>
                <a:lnTo>
                  <a:pt x="0" y="147205"/>
                </a:lnTo>
                <a:lnTo>
                  <a:pt x="2997" y="165963"/>
                </a:lnTo>
                <a:lnTo>
                  <a:pt x="67537" y="171239"/>
                </a:lnTo>
                <a:lnTo>
                  <a:pt x="169043" y="180493"/>
                </a:lnTo>
                <a:lnTo>
                  <a:pt x="268158" y="189608"/>
                </a:lnTo>
                <a:lnTo>
                  <a:pt x="312775" y="193725"/>
                </a:lnTo>
                <a:lnTo>
                  <a:pt x="313197" y="180906"/>
                </a:lnTo>
                <a:lnTo>
                  <a:pt x="313337" y="172804"/>
                </a:lnTo>
                <a:lnTo>
                  <a:pt x="313197" y="165970"/>
                </a:lnTo>
                <a:lnTo>
                  <a:pt x="312775" y="156959"/>
                </a:lnTo>
                <a:lnTo>
                  <a:pt x="313796" y="143441"/>
                </a:lnTo>
                <a:lnTo>
                  <a:pt x="316996" y="127044"/>
                </a:lnTo>
                <a:lnTo>
                  <a:pt x="320899" y="110228"/>
                </a:lnTo>
                <a:lnTo>
                  <a:pt x="324027" y="95453"/>
                </a:lnTo>
                <a:lnTo>
                  <a:pt x="326117" y="73257"/>
                </a:lnTo>
                <a:lnTo>
                  <a:pt x="327779" y="41254"/>
                </a:lnTo>
                <a:lnTo>
                  <a:pt x="328876" y="12487"/>
                </a:lnTo>
                <a:lnTo>
                  <a:pt x="32927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83478" y="884033"/>
            <a:ext cx="5080" cy="88265"/>
          </a:xfrm>
          <a:custGeom>
            <a:avLst/>
            <a:gdLst/>
            <a:ahLst/>
            <a:cxnLst/>
            <a:rect l="l" t="t" r="r" b="b"/>
            <a:pathLst>
              <a:path w="5079" h="88265">
                <a:moveTo>
                  <a:pt x="4495" y="0"/>
                </a:moveTo>
                <a:lnTo>
                  <a:pt x="3582" y="39450"/>
                </a:lnTo>
                <a:lnTo>
                  <a:pt x="2809" y="61761"/>
                </a:lnTo>
                <a:lnTo>
                  <a:pt x="1756" y="75179"/>
                </a:lnTo>
                <a:lnTo>
                  <a:pt x="0" y="8794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160216" y="940997"/>
            <a:ext cx="507365" cy="635000"/>
          </a:xfrm>
          <a:custGeom>
            <a:avLst/>
            <a:gdLst/>
            <a:ahLst/>
            <a:cxnLst/>
            <a:rect l="l" t="t" r="r" b="b"/>
            <a:pathLst>
              <a:path w="507364" h="635000">
                <a:moveTo>
                  <a:pt x="413495" y="36976"/>
                </a:moveTo>
                <a:lnTo>
                  <a:pt x="419316" y="31919"/>
                </a:lnTo>
                <a:lnTo>
                  <a:pt x="423445" y="30233"/>
                </a:lnTo>
                <a:lnTo>
                  <a:pt x="427850" y="31919"/>
                </a:lnTo>
                <a:lnTo>
                  <a:pt x="459161" y="68871"/>
                </a:lnTo>
                <a:lnTo>
                  <a:pt x="485516" y="136760"/>
                </a:lnTo>
                <a:lnTo>
                  <a:pt x="495224" y="180042"/>
                </a:lnTo>
                <a:lnTo>
                  <a:pt x="503038" y="227129"/>
                </a:lnTo>
                <a:lnTo>
                  <a:pt x="507339" y="282094"/>
                </a:lnTo>
                <a:lnTo>
                  <a:pt x="506509" y="349015"/>
                </a:lnTo>
                <a:lnTo>
                  <a:pt x="501159" y="407749"/>
                </a:lnTo>
                <a:lnTo>
                  <a:pt x="491596" y="463492"/>
                </a:lnTo>
                <a:lnTo>
                  <a:pt x="478107" y="513797"/>
                </a:lnTo>
                <a:lnTo>
                  <a:pt x="460982" y="556214"/>
                </a:lnTo>
                <a:lnTo>
                  <a:pt x="413392" y="611336"/>
                </a:lnTo>
                <a:lnTo>
                  <a:pt x="372672" y="619734"/>
                </a:lnTo>
                <a:lnTo>
                  <a:pt x="366238" y="618306"/>
                </a:lnTo>
                <a:lnTo>
                  <a:pt x="350418" y="624858"/>
                </a:lnTo>
                <a:lnTo>
                  <a:pt x="340925" y="628526"/>
                </a:lnTo>
                <a:lnTo>
                  <a:pt x="333964" y="630647"/>
                </a:lnTo>
                <a:lnTo>
                  <a:pt x="325738" y="632556"/>
                </a:lnTo>
                <a:lnTo>
                  <a:pt x="304854" y="634452"/>
                </a:lnTo>
                <a:lnTo>
                  <a:pt x="266108" y="633676"/>
                </a:lnTo>
                <a:lnTo>
                  <a:pt x="214985" y="627276"/>
                </a:lnTo>
                <a:lnTo>
                  <a:pt x="156967" y="612299"/>
                </a:lnTo>
                <a:lnTo>
                  <a:pt x="123294" y="604377"/>
                </a:lnTo>
                <a:lnTo>
                  <a:pt x="81212" y="591293"/>
                </a:lnTo>
                <a:lnTo>
                  <a:pt x="47036" y="566826"/>
                </a:lnTo>
                <a:lnTo>
                  <a:pt x="41451" y="547889"/>
                </a:lnTo>
                <a:lnTo>
                  <a:pt x="42016" y="543189"/>
                </a:lnTo>
                <a:lnTo>
                  <a:pt x="61222" y="505542"/>
                </a:lnTo>
                <a:lnTo>
                  <a:pt x="63965" y="501288"/>
                </a:lnTo>
                <a:lnTo>
                  <a:pt x="47463" y="482634"/>
                </a:lnTo>
                <a:lnTo>
                  <a:pt x="38914" y="470165"/>
                </a:lnTo>
                <a:lnTo>
                  <a:pt x="35576" y="458256"/>
                </a:lnTo>
                <a:lnTo>
                  <a:pt x="34704" y="441281"/>
                </a:lnTo>
                <a:lnTo>
                  <a:pt x="35203" y="415658"/>
                </a:lnTo>
                <a:lnTo>
                  <a:pt x="37041" y="387085"/>
                </a:lnTo>
                <a:lnTo>
                  <a:pt x="39023" y="363859"/>
                </a:lnTo>
                <a:lnTo>
                  <a:pt x="39950" y="354273"/>
                </a:lnTo>
                <a:lnTo>
                  <a:pt x="18666" y="343311"/>
                </a:lnTo>
                <a:lnTo>
                  <a:pt x="7509" y="334109"/>
                </a:lnTo>
                <a:lnTo>
                  <a:pt x="2822" y="321673"/>
                </a:lnTo>
                <a:lnTo>
                  <a:pt x="948" y="301009"/>
                </a:lnTo>
                <a:lnTo>
                  <a:pt x="0" y="271251"/>
                </a:lnTo>
                <a:lnTo>
                  <a:pt x="105" y="240157"/>
                </a:lnTo>
                <a:lnTo>
                  <a:pt x="4327" y="194246"/>
                </a:lnTo>
                <a:lnTo>
                  <a:pt x="27961" y="171990"/>
                </a:lnTo>
                <a:lnTo>
                  <a:pt x="33206" y="39897"/>
                </a:lnTo>
                <a:lnTo>
                  <a:pt x="47083" y="16117"/>
                </a:lnTo>
                <a:lnTo>
                  <a:pt x="57022" y="4058"/>
                </a:lnTo>
                <a:lnTo>
                  <a:pt x="67803" y="0"/>
                </a:lnTo>
                <a:lnTo>
                  <a:pt x="84209" y="22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188171" y="952464"/>
            <a:ext cx="34925" cy="175895"/>
          </a:xfrm>
          <a:custGeom>
            <a:avLst/>
            <a:gdLst/>
            <a:ahLst/>
            <a:cxnLst/>
            <a:rect l="l" t="t" r="r" b="b"/>
            <a:pathLst>
              <a:path w="34925" h="175894">
                <a:moveTo>
                  <a:pt x="0" y="160527"/>
                </a:moveTo>
                <a:lnTo>
                  <a:pt x="2247" y="171030"/>
                </a:lnTo>
                <a:lnTo>
                  <a:pt x="9753" y="173278"/>
                </a:lnTo>
                <a:lnTo>
                  <a:pt x="17246" y="175526"/>
                </a:lnTo>
                <a:lnTo>
                  <a:pt x="34505" y="173278"/>
                </a:lnTo>
                <a:lnTo>
                  <a:pt x="3450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194162" y="1130244"/>
            <a:ext cx="464184" cy="66675"/>
          </a:xfrm>
          <a:custGeom>
            <a:avLst/>
            <a:gdLst/>
            <a:ahLst/>
            <a:cxnLst/>
            <a:rect l="l" t="t" r="r" b="b"/>
            <a:pathLst>
              <a:path w="464185" h="66675">
                <a:moveTo>
                  <a:pt x="0" y="0"/>
                </a:moveTo>
                <a:lnTo>
                  <a:pt x="41262" y="28498"/>
                </a:lnTo>
                <a:lnTo>
                  <a:pt x="99947" y="35523"/>
                </a:lnTo>
                <a:lnTo>
                  <a:pt x="199062" y="45850"/>
                </a:lnTo>
                <a:lnTo>
                  <a:pt x="292411" y="55191"/>
                </a:lnTo>
                <a:lnTo>
                  <a:pt x="333794" y="59258"/>
                </a:lnTo>
                <a:lnTo>
                  <a:pt x="372942" y="66464"/>
                </a:lnTo>
                <a:lnTo>
                  <a:pt x="395993" y="65428"/>
                </a:lnTo>
                <a:lnTo>
                  <a:pt x="411952" y="53055"/>
                </a:lnTo>
                <a:lnTo>
                  <a:pt x="429818" y="26250"/>
                </a:lnTo>
                <a:lnTo>
                  <a:pt x="463918" y="2650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162304" y="1141406"/>
            <a:ext cx="499109" cy="70485"/>
          </a:xfrm>
          <a:custGeom>
            <a:avLst/>
            <a:gdLst/>
            <a:ahLst/>
            <a:cxnLst/>
            <a:rect l="l" t="t" r="r" b="b"/>
            <a:pathLst>
              <a:path w="499110" h="70484">
                <a:moveTo>
                  <a:pt x="926" y="0"/>
                </a:moveTo>
                <a:lnTo>
                  <a:pt x="43116" y="22593"/>
                </a:lnTo>
                <a:lnTo>
                  <a:pt x="120582" y="32623"/>
                </a:lnTo>
                <a:lnTo>
                  <a:pt x="247136" y="47372"/>
                </a:lnTo>
                <a:lnTo>
                  <a:pt x="365254" y="60714"/>
                </a:lnTo>
                <a:lnTo>
                  <a:pt x="417410" y="66522"/>
                </a:lnTo>
                <a:lnTo>
                  <a:pt x="440991" y="70033"/>
                </a:lnTo>
                <a:lnTo>
                  <a:pt x="457325" y="65412"/>
                </a:lnTo>
                <a:lnTo>
                  <a:pt x="474037" y="47450"/>
                </a:lnTo>
                <a:lnTo>
                  <a:pt x="498754" y="1093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222675" y="1084491"/>
            <a:ext cx="335280" cy="63500"/>
          </a:xfrm>
          <a:custGeom>
            <a:avLst/>
            <a:gdLst/>
            <a:ahLst/>
            <a:cxnLst/>
            <a:rect l="l" t="t" r="r" b="b"/>
            <a:pathLst>
              <a:path w="335279" h="63500">
                <a:moveTo>
                  <a:pt x="0" y="0"/>
                </a:moveTo>
                <a:lnTo>
                  <a:pt x="28497" y="31459"/>
                </a:lnTo>
                <a:lnTo>
                  <a:pt x="93684" y="42404"/>
                </a:lnTo>
                <a:lnTo>
                  <a:pt x="176647" y="50747"/>
                </a:lnTo>
                <a:lnTo>
                  <a:pt x="256233" y="58707"/>
                </a:lnTo>
                <a:lnTo>
                  <a:pt x="302745" y="63262"/>
                </a:lnTo>
                <a:lnTo>
                  <a:pt x="310862" y="61879"/>
                </a:lnTo>
                <a:lnTo>
                  <a:pt x="320168" y="56560"/>
                </a:lnTo>
                <a:lnTo>
                  <a:pt x="334683" y="45758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245701" y="1036743"/>
            <a:ext cx="311785" cy="87630"/>
          </a:xfrm>
          <a:custGeom>
            <a:avLst/>
            <a:gdLst/>
            <a:ahLst/>
            <a:cxnLst/>
            <a:rect l="l" t="t" r="r" b="b"/>
            <a:pathLst>
              <a:path w="311785" h="87630">
                <a:moveTo>
                  <a:pt x="203" y="0"/>
                </a:moveTo>
                <a:lnTo>
                  <a:pt x="13716" y="35763"/>
                </a:lnTo>
                <a:lnTo>
                  <a:pt x="46105" y="57264"/>
                </a:lnTo>
                <a:lnTo>
                  <a:pt x="103943" y="64402"/>
                </a:lnTo>
                <a:lnTo>
                  <a:pt x="185867" y="73167"/>
                </a:lnTo>
                <a:lnTo>
                  <a:pt x="264414" y="81652"/>
                </a:lnTo>
                <a:lnTo>
                  <a:pt x="299504" y="85458"/>
                </a:lnTo>
                <a:lnTo>
                  <a:pt x="303542" y="87579"/>
                </a:lnTo>
                <a:lnTo>
                  <a:pt x="311645" y="7891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376576" y="1061151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2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382442" y="1061151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2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459696" y="1069405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2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01597" y="1063637"/>
            <a:ext cx="45720" cy="38735"/>
          </a:xfrm>
          <a:custGeom>
            <a:avLst/>
            <a:gdLst/>
            <a:ahLst/>
            <a:cxnLst/>
            <a:rect l="l" t="t" r="r" b="b"/>
            <a:pathLst>
              <a:path w="45720" h="38734">
                <a:moveTo>
                  <a:pt x="2152" y="0"/>
                </a:moveTo>
                <a:lnTo>
                  <a:pt x="0" y="19294"/>
                </a:lnTo>
                <a:lnTo>
                  <a:pt x="840" y="29624"/>
                </a:lnTo>
                <a:lnTo>
                  <a:pt x="6077" y="34498"/>
                </a:lnTo>
                <a:lnTo>
                  <a:pt x="17112" y="37426"/>
                </a:lnTo>
                <a:lnTo>
                  <a:pt x="28172" y="38268"/>
                </a:lnTo>
                <a:lnTo>
                  <a:pt x="35858" y="36017"/>
                </a:lnTo>
                <a:lnTo>
                  <a:pt x="40733" y="31908"/>
                </a:lnTo>
                <a:lnTo>
                  <a:pt x="43363" y="27178"/>
                </a:lnTo>
                <a:lnTo>
                  <a:pt x="44582" y="23850"/>
                </a:lnTo>
                <a:lnTo>
                  <a:pt x="45344" y="396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219674" y="112674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17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249204" y="1153218"/>
            <a:ext cx="125730" cy="21590"/>
          </a:xfrm>
          <a:custGeom>
            <a:avLst/>
            <a:gdLst/>
            <a:ahLst/>
            <a:cxnLst/>
            <a:rect l="l" t="t" r="r" b="b"/>
            <a:pathLst>
              <a:path w="125729" h="21590">
                <a:moveTo>
                  <a:pt x="0" y="7429"/>
                </a:moveTo>
                <a:lnTo>
                  <a:pt x="101" y="0"/>
                </a:lnTo>
                <a:lnTo>
                  <a:pt x="12090" y="698"/>
                </a:lnTo>
                <a:lnTo>
                  <a:pt x="34560" y="2691"/>
                </a:lnTo>
                <a:lnTo>
                  <a:pt x="72293" y="6381"/>
                </a:lnTo>
                <a:lnTo>
                  <a:pt x="107775" y="9938"/>
                </a:lnTo>
                <a:lnTo>
                  <a:pt x="123494" y="11531"/>
                </a:lnTo>
                <a:lnTo>
                  <a:pt x="125196" y="14287"/>
                </a:lnTo>
                <a:lnTo>
                  <a:pt x="125285" y="20967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347493" y="1162200"/>
            <a:ext cx="635" cy="9525"/>
          </a:xfrm>
          <a:custGeom>
            <a:avLst/>
            <a:gdLst/>
            <a:ahLst/>
            <a:cxnLst/>
            <a:rect l="l" t="t" r="r" b="b"/>
            <a:pathLst>
              <a:path w="635" h="9525">
                <a:moveTo>
                  <a:pt x="-3175" y="4603"/>
                </a:moveTo>
                <a:lnTo>
                  <a:pt x="3251" y="4603"/>
                </a:lnTo>
              </a:path>
            </a:pathLst>
          </a:custGeom>
          <a:ln w="92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405789" y="1170931"/>
            <a:ext cx="122555" cy="19050"/>
          </a:xfrm>
          <a:custGeom>
            <a:avLst/>
            <a:gdLst/>
            <a:ahLst/>
            <a:cxnLst/>
            <a:rect l="l" t="t" r="r" b="b"/>
            <a:pathLst>
              <a:path w="122554" h="19050">
                <a:moveTo>
                  <a:pt x="279" y="3886"/>
                </a:moveTo>
                <a:lnTo>
                  <a:pt x="0" y="0"/>
                </a:lnTo>
                <a:lnTo>
                  <a:pt x="6337" y="469"/>
                </a:lnTo>
                <a:lnTo>
                  <a:pt x="26038" y="2540"/>
                </a:lnTo>
                <a:lnTo>
                  <a:pt x="100216" y="11376"/>
                </a:lnTo>
                <a:lnTo>
                  <a:pt x="122173" y="1856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451784" y="1177010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5943"/>
                </a:moveTo>
                <a:lnTo>
                  <a:pt x="151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54183" y="992810"/>
            <a:ext cx="72970" cy="181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196990" y="1292094"/>
            <a:ext cx="69367" cy="134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324685" y="1379088"/>
            <a:ext cx="114300" cy="56515"/>
          </a:xfrm>
          <a:custGeom>
            <a:avLst/>
            <a:gdLst/>
            <a:ahLst/>
            <a:cxnLst/>
            <a:rect l="l" t="t" r="r" b="b"/>
            <a:pathLst>
              <a:path w="114300" h="56515">
                <a:moveTo>
                  <a:pt x="0" y="27193"/>
                </a:moveTo>
                <a:lnTo>
                  <a:pt x="14179" y="8322"/>
                </a:lnTo>
                <a:lnTo>
                  <a:pt x="25712" y="0"/>
                </a:lnTo>
                <a:lnTo>
                  <a:pt x="40724" y="397"/>
                </a:lnTo>
                <a:lnTo>
                  <a:pt x="65341" y="7686"/>
                </a:lnTo>
                <a:lnTo>
                  <a:pt x="90633" y="21000"/>
                </a:lnTo>
                <a:lnTo>
                  <a:pt x="105402" y="37126"/>
                </a:lnTo>
                <a:lnTo>
                  <a:pt x="112309" y="50722"/>
                </a:lnTo>
                <a:lnTo>
                  <a:pt x="114020" y="5644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363690" y="1409530"/>
            <a:ext cx="50800" cy="22860"/>
          </a:xfrm>
          <a:custGeom>
            <a:avLst/>
            <a:gdLst/>
            <a:ahLst/>
            <a:cxnLst/>
            <a:rect l="l" t="t" r="r" b="b"/>
            <a:pathLst>
              <a:path w="50800" h="22859">
                <a:moveTo>
                  <a:pt x="0" y="7251"/>
                </a:moveTo>
                <a:lnTo>
                  <a:pt x="0" y="0"/>
                </a:lnTo>
                <a:lnTo>
                  <a:pt x="17101" y="2927"/>
                </a:lnTo>
                <a:lnTo>
                  <a:pt x="50380" y="14008"/>
                </a:lnTo>
                <a:lnTo>
                  <a:pt x="50380" y="2225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224176" y="1394281"/>
            <a:ext cx="263525" cy="173990"/>
          </a:xfrm>
          <a:custGeom>
            <a:avLst/>
            <a:gdLst/>
            <a:ahLst/>
            <a:cxnLst/>
            <a:rect l="l" t="t" r="r" b="b"/>
            <a:pathLst>
              <a:path w="263525" h="173990">
                <a:moveTo>
                  <a:pt x="0" y="48005"/>
                </a:moveTo>
                <a:lnTo>
                  <a:pt x="31496" y="6743"/>
                </a:lnTo>
                <a:lnTo>
                  <a:pt x="35242" y="0"/>
                </a:lnTo>
                <a:lnTo>
                  <a:pt x="103287" y="14500"/>
                </a:lnTo>
                <a:lnTo>
                  <a:pt x="150317" y="26377"/>
                </a:lnTo>
                <a:lnTo>
                  <a:pt x="253530" y="53251"/>
                </a:lnTo>
                <a:lnTo>
                  <a:pt x="263271" y="55498"/>
                </a:lnTo>
                <a:lnTo>
                  <a:pt x="263271" y="62255"/>
                </a:lnTo>
                <a:lnTo>
                  <a:pt x="262568" y="73186"/>
                </a:lnTo>
                <a:lnTo>
                  <a:pt x="258775" y="114007"/>
                </a:lnTo>
                <a:lnTo>
                  <a:pt x="222770" y="156768"/>
                </a:lnTo>
                <a:lnTo>
                  <a:pt x="209931" y="167271"/>
                </a:lnTo>
                <a:lnTo>
                  <a:pt x="200977" y="167271"/>
                </a:lnTo>
                <a:lnTo>
                  <a:pt x="170268" y="167271"/>
                </a:lnTo>
                <a:lnTo>
                  <a:pt x="168770" y="148513"/>
                </a:lnTo>
                <a:lnTo>
                  <a:pt x="174015" y="144017"/>
                </a:lnTo>
                <a:lnTo>
                  <a:pt x="181889" y="132765"/>
                </a:lnTo>
                <a:lnTo>
                  <a:pt x="100507" y="116268"/>
                </a:lnTo>
                <a:lnTo>
                  <a:pt x="90754" y="116268"/>
                </a:lnTo>
                <a:lnTo>
                  <a:pt x="128450" y="128638"/>
                </a:lnTo>
                <a:lnTo>
                  <a:pt x="158267" y="135762"/>
                </a:lnTo>
                <a:lnTo>
                  <a:pt x="159016" y="142506"/>
                </a:lnTo>
                <a:lnTo>
                  <a:pt x="158267" y="156768"/>
                </a:lnTo>
                <a:lnTo>
                  <a:pt x="155886" y="167241"/>
                </a:lnTo>
                <a:lnTo>
                  <a:pt x="153457" y="172354"/>
                </a:lnTo>
                <a:lnTo>
                  <a:pt x="149509" y="173567"/>
                </a:lnTo>
                <a:lnTo>
                  <a:pt x="142570" y="17233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223244" y="1451866"/>
            <a:ext cx="216006" cy="81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500728" y="1269756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39" h="289559">
                <a:moveTo>
                  <a:pt x="25730" y="289547"/>
                </a:moveTo>
                <a:lnTo>
                  <a:pt x="17428" y="273072"/>
                </a:lnTo>
                <a:lnTo>
                  <a:pt x="12657" y="264380"/>
                </a:lnTo>
                <a:lnTo>
                  <a:pt x="9612" y="260591"/>
                </a:lnTo>
                <a:lnTo>
                  <a:pt x="6489" y="258825"/>
                </a:lnTo>
                <a:lnTo>
                  <a:pt x="3296" y="253184"/>
                </a:lnTo>
                <a:lnTo>
                  <a:pt x="1177" y="240638"/>
                </a:lnTo>
                <a:lnTo>
                  <a:pt x="92" y="222612"/>
                </a:lnTo>
                <a:lnTo>
                  <a:pt x="0" y="200532"/>
                </a:lnTo>
                <a:lnTo>
                  <a:pt x="802" y="173000"/>
                </a:lnTo>
                <a:lnTo>
                  <a:pt x="7656" y="115302"/>
                </a:lnTo>
                <a:lnTo>
                  <a:pt x="47064" y="78089"/>
                </a:lnTo>
                <a:lnTo>
                  <a:pt x="88011" y="62014"/>
                </a:lnTo>
                <a:lnTo>
                  <a:pt x="103832" y="57278"/>
                </a:lnTo>
                <a:lnTo>
                  <a:pt x="114076" y="51514"/>
                </a:lnTo>
                <a:lnTo>
                  <a:pt x="120288" y="46126"/>
                </a:lnTo>
                <a:lnTo>
                  <a:pt x="124015" y="42519"/>
                </a:lnTo>
                <a:lnTo>
                  <a:pt x="132448" y="34611"/>
                </a:lnTo>
                <a:lnTo>
                  <a:pt x="147113" y="20135"/>
                </a:lnTo>
                <a:lnTo>
                  <a:pt x="161030" y="6222"/>
                </a:lnTo>
                <a:lnTo>
                  <a:pt x="16722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497449" y="1325337"/>
            <a:ext cx="109819" cy="197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918524" y="913154"/>
            <a:ext cx="39370" cy="163195"/>
          </a:xfrm>
          <a:custGeom>
            <a:avLst/>
            <a:gdLst/>
            <a:ahLst/>
            <a:cxnLst/>
            <a:rect l="l" t="t" r="r" b="b"/>
            <a:pathLst>
              <a:path w="39370" h="163194">
                <a:moveTo>
                  <a:pt x="4622" y="23495"/>
                </a:moveTo>
                <a:lnTo>
                  <a:pt x="0" y="137261"/>
                </a:lnTo>
                <a:lnTo>
                  <a:pt x="0" y="155270"/>
                </a:lnTo>
                <a:lnTo>
                  <a:pt x="37706" y="162763"/>
                </a:lnTo>
                <a:lnTo>
                  <a:pt x="38950" y="0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951090" y="10759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752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86374" y="1100179"/>
            <a:ext cx="139700" cy="24130"/>
          </a:xfrm>
          <a:custGeom>
            <a:avLst/>
            <a:gdLst/>
            <a:ahLst/>
            <a:cxnLst/>
            <a:rect l="l" t="t" r="r" b="b"/>
            <a:pathLst>
              <a:path w="139700" h="24130">
                <a:moveTo>
                  <a:pt x="0" y="8496"/>
                </a:moveTo>
                <a:lnTo>
                  <a:pt x="2451" y="0"/>
                </a:lnTo>
                <a:lnTo>
                  <a:pt x="12268" y="495"/>
                </a:lnTo>
                <a:lnTo>
                  <a:pt x="35842" y="2734"/>
                </a:lnTo>
                <a:lnTo>
                  <a:pt x="78171" y="7177"/>
                </a:lnTo>
                <a:lnTo>
                  <a:pt x="118667" y="11527"/>
                </a:lnTo>
                <a:lnTo>
                  <a:pt x="136740" y="13487"/>
                </a:lnTo>
                <a:lnTo>
                  <a:pt x="138722" y="14985"/>
                </a:lnTo>
                <a:lnTo>
                  <a:pt x="139192" y="23990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957476" y="1022157"/>
            <a:ext cx="373380" cy="71755"/>
          </a:xfrm>
          <a:custGeom>
            <a:avLst/>
            <a:gdLst/>
            <a:ahLst/>
            <a:cxnLst/>
            <a:rect l="l" t="t" r="r" b="b"/>
            <a:pathLst>
              <a:path w="373379" h="71755">
                <a:moveTo>
                  <a:pt x="0" y="0"/>
                </a:moveTo>
                <a:lnTo>
                  <a:pt x="25603" y="33518"/>
                </a:lnTo>
                <a:lnTo>
                  <a:pt x="69629" y="43140"/>
                </a:lnTo>
                <a:lnTo>
                  <a:pt x="123671" y="49401"/>
                </a:lnTo>
                <a:lnTo>
                  <a:pt x="191301" y="57078"/>
                </a:lnTo>
                <a:lnTo>
                  <a:pt x="258564" y="64462"/>
                </a:lnTo>
                <a:lnTo>
                  <a:pt x="311505" y="69843"/>
                </a:lnTo>
                <a:lnTo>
                  <a:pt x="336169" y="71513"/>
                </a:lnTo>
                <a:lnTo>
                  <a:pt x="345701" y="68656"/>
                </a:lnTo>
                <a:lnTo>
                  <a:pt x="355831" y="62891"/>
                </a:lnTo>
                <a:lnTo>
                  <a:pt x="365319" y="55063"/>
                </a:lnTo>
                <a:lnTo>
                  <a:pt x="372922" y="46012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980621" y="901147"/>
            <a:ext cx="367030" cy="114300"/>
          </a:xfrm>
          <a:custGeom>
            <a:avLst/>
            <a:gdLst/>
            <a:ahLst/>
            <a:cxnLst/>
            <a:rect l="l" t="t" r="r" b="b"/>
            <a:pathLst>
              <a:path w="367029" h="114300">
                <a:moveTo>
                  <a:pt x="5753" y="0"/>
                </a:moveTo>
                <a:lnTo>
                  <a:pt x="1706" y="28795"/>
                </a:lnTo>
                <a:lnTo>
                  <a:pt x="0" y="44723"/>
                </a:lnTo>
                <a:lnTo>
                  <a:pt x="313" y="53478"/>
                </a:lnTo>
                <a:lnTo>
                  <a:pt x="22174" y="85509"/>
                </a:lnTo>
                <a:lnTo>
                  <a:pt x="122158" y="91505"/>
                </a:lnTo>
                <a:lnTo>
                  <a:pt x="195238" y="96472"/>
                </a:lnTo>
                <a:lnTo>
                  <a:pt x="248602" y="102006"/>
                </a:lnTo>
                <a:lnTo>
                  <a:pt x="283069" y="107050"/>
                </a:lnTo>
                <a:lnTo>
                  <a:pt x="313750" y="110828"/>
                </a:lnTo>
                <a:lnTo>
                  <a:pt x="335749" y="113198"/>
                </a:lnTo>
                <a:lnTo>
                  <a:pt x="344169" y="114020"/>
                </a:lnTo>
                <a:lnTo>
                  <a:pt x="348443" y="108545"/>
                </a:lnTo>
                <a:lnTo>
                  <a:pt x="350786" y="103984"/>
                </a:lnTo>
                <a:lnTo>
                  <a:pt x="352024" y="97875"/>
                </a:lnTo>
                <a:lnTo>
                  <a:pt x="352983" y="87757"/>
                </a:lnTo>
                <a:lnTo>
                  <a:pt x="353136" y="72228"/>
                </a:lnTo>
                <a:lnTo>
                  <a:pt x="352785" y="54406"/>
                </a:lnTo>
                <a:lnTo>
                  <a:pt x="354003" y="38633"/>
                </a:lnTo>
                <a:lnTo>
                  <a:pt x="358863" y="29248"/>
                </a:lnTo>
                <a:lnTo>
                  <a:pt x="367017" y="24003"/>
                </a:lnTo>
                <a:lnTo>
                  <a:pt x="366941" y="8001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21651" y="922844"/>
            <a:ext cx="72186" cy="199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881441" y="943154"/>
            <a:ext cx="554355" cy="628650"/>
          </a:xfrm>
          <a:custGeom>
            <a:avLst/>
            <a:gdLst/>
            <a:ahLst/>
            <a:cxnLst/>
            <a:rect l="l" t="t" r="r" b="b"/>
            <a:pathLst>
              <a:path w="554354" h="628650">
                <a:moveTo>
                  <a:pt x="515140" y="0"/>
                </a:moveTo>
                <a:lnTo>
                  <a:pt x="529109" y="43551"/>
                </a:lnTo>
                <a:lnTo>
                  <a:pt x="541254" y="100841"/>
                </a:lnTo>
                <a:lnTo>
                  <a:pt x="545036" y="141020"/>
                </a:lnTo>
                <a:lnTo>
                  <a:pt x="549456" y="190482"/>
                </a:lnTo>
                <a:lnTo>
                  <a:pt x="552921" y="239336"/>
                </a:lnTo>
                <a:lnTo>
                  <a:pt x="553906" y="290159"/>
                </a:lnTo>
                <a:lnTo>
                  <a:pt x="550890" y="345528"/>
                </a:lnTo>
                <a:lnTo>
                  <a:pt x="543780" y="393315"/>
                </a:lnTo>
                <a:lnTo>
                  <a:pt x="530853" y="448950"/>
                </a:lnTo>
                <a:lnTo>
                  <a:pt x="513102" y="504746"/>
                </a:lnTo>
                <a:lnTo>
                  <a:pt x="491519" y="553013"/>
                </a:lnTo>
                <a:lnTo>
                  <a:pt x="467096" y="586066"/>
                </a:lnTo>
                <a:lnTo>
                  <a:pt x="419442" y="610385"/>
                </a:lnTo>
                <a:lnTo>
                  <a:pt x="393106" y="615569"/>
                </a:lnTo>
                <a:lnTo>
                  <a:pt x="382563" y="620527"/>
                </a:lnTo>
                <a:lnTo>
                  <a:pt x="374964" y="623325"/>
                </a:lnTo>
                <a:lnTo>
                  <a:pt x="366631" y="624995"/>
                </a:lnTo>
                <a:lnTo>
                  <a:pt x="353888" y="626567"/>
                </a:lnTo>
                <a:lnTo>
                  <a:pt x="328847" y="628153"/>
                </a:lnTo>
                <a:lnTo>
                  <a:pt x="285264" y="628083"/>
                </a:lnTo>
                <a:lnTo>
                  <a:pt x="231660" y="623620"/>
                </a:lnTo>
                <a:lnTo>
                  <a:pt x="176553" y="612025"/>
                </a:lnTo>
                <a:lnTo>
                  <a:pt x="128463" y="590562"/>
                </a:lnTo>
                <a:lnTo>
                  <a:pt x="120627" y="583057"/>
                </a:lnTo>
                <a:lnTo>
                  <a:pt x="119154" y="573557"/>
                </a:lnTo>
                <a:lnTo>
                  <a:pt x="86626" y="552498"/>
                </a:lnTo>
                <a:lnTo>
                  <a:pt x="68433" y="534384"/>
                </a:lnTo>
                <a:lnTo>
                  <a:pt x="57961" y="509231"/>
                </a:lnTo>
                <a:lnTo>
                  <a:pt x="48593" y="467055"/>
                </a:lnTo>
                <a:lnTo>
                  <a:pt x="40084" y="454638"/>
                </a:lnTo>
                <a:lnTo>
                  <a:pt x="35766" y="442687"/>
                </a:lnTo>
                <a:lnTo>
                  <a:pt x="34305" y="424167"/>
                </a:lnTo>
                <a:lnTo>
                  <a:pt x="34369" y="392049"/>
                </a:lnTo>
                <a:lnTo>
                  <a:pt x="29530" y="374772"/>
                </a:lnTo>
                <a:lnTo>
                  <a:pt x="26946" y="362656"/>
                </a:lnTo>
                <a:lnTo>
                  <a:pt x="25743" y="349981"/>
                </a:lnTo>
                <a:lnTo>
                  <a:pt x="25047" y="331025"/>
                </a:lnTo>
                <a:lnTo>
                  <a:pt x="11705" y="317741"/>
                </a:lnTo>
                <a:lnTo>
                  <a:pt x="4655" y="309094"/>
                </a:lnTo>
                <a:lnTo>
                  <a:pt x="1556" y="301287"/>
                </a:lnTo>
                <a:lnTo>
                  <a:pt x="66" y="290525"/>
                </a:lnTo>
                <a:lnTo>
                  <a:pt x="0" y="262146"/>
                </a:lnTo>
                <a:lnTo>
                  <a:pt x="1773" y="217260"/>
                </a:lnTo>
                <a:lnTo>
                  <a:pt x="3915" y="175748"/>
                </a:lnTo>
                <a:lnTo>
                  <a:pt x="11537" y="134850"/>
                </a:lnTo>
                <a:lnTo>
                  <a:pt x="24585" y="116369"/>
                </a:lnTo>
                <a:lnTo>
                  <a:pt x="37074" y="112001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920692" y="1070167"/>
            <a:ext cx="466725" cy="71755"/>
          </a:xfrm>
          <a:custGeom>
            <a:avLst/>
            <a:gdLst/>
            <a:ahLst/>
            <a:cxnLst/>
            <a:rect l="l" t="t" r="r" b="b"/>
            <a:pathLst>
              <a:path w="466725" h="71755">
                <a:moveTo>
                  <a:pt x="0" y="0"/>
                </a:moveTo>
                <a:lnTo>
                  <a:pt x="32854" y="32512"/>
                </a:lnTo>
                <a:lnTo>
                  <a:pt x="92799" y="40355"/>
                </a:lnTo>
                <a:lnTo>
                  <a:pt x="192670" y="51765"/>
                </a:lnTo>
                <a:lnTo>
                  <a:pt x="286384" y="62051"/>
                </a:lnTo>
                <a:lnTo>
                  <a:pt x="327863" y="66522"/>
                </a:lnTo>
                <a:lnTo>
                  <a:pt x="414845" y="70510"/>
                </a:lnTo>
                <a:lnTo>
                  <a:pt x="439235" y="71469"/>
                </a:lnTo>
                <a:lnTo>
                  <a:pt x="452753" y="68845"/>
                </a:lnTo>
                <a:lnTo>
                  <a:pt x="460249" y="59989"/>
                </a:lnTo>
                <a:lnTo>
                  <a:pt x="466572" y="42252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60482" y="1119152"/>
            <a:ext cx="135890" cy="20320"/>
          </a:xfrm>
          <a:custGeom>
            <a:avLst/>
            <a:gdLst/>
            <a:ahLst/>
            <a:cxnLst/>
            <a:rect l="l" t="t" r="r" b="b"/>
            <a:pathLst>
              <a:path w="135889" h="20319">
                <a:moveTo>
                  <a:pt x="1422" y="8127"/>
                </a:moveTo>
                <a:lnTo>
                  <a:pt x="0" y="0"/>
                </a:lnTo>
                <a:lnTo>
                  <a:pt x="6731" y="25"/>
                </a:lnTo>
                <a:lnTo>
                  <a:pt x="28025" y="2120"/>
                </a:lnTo>
                <a:lnTo>
                  <a:pt x="70080" y="6716"/>
                </a:lnTo>
                <a:lnTo>
                  <a:pt x="111213" y="11310"/>
                </a:lnTo>
                <a:lnTo>
                  <a:pt x="129743" y="13398"/>
                </a:lnTo>
                <a:lnTo>
                  <a:pt x="134137" y="13893"/>
                </a:lnTo>
                <a:lnTo>
                  <a:pt x="135610" y="19710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881252" y="1213407"/>
            <a:ext cx="119380" cy="303530"/>
          </a:xfrm>
          <a:custGeom>
            <a:avLst/>
            <a:gdLst/>
            <a:ahLst/>
            <a:cxnLst/>
            <a:rect l="l" t="t" r="r" b="b"/>
            <a:pathLst>
              <a:path w="119379" h="303530">
                <a:moveTo>
                  <a:pt x="0" y="0"/>
                </a:moveTo>
                <a:lnTo>
                  <a:pt x="5115" y="10876"/>
                </a:lnTo>
                <a:lnTo>
                  <a:pt x="9680" y="17526"/>
                </a:lnTo>
                <a:lnTo>
                  <a:pt x="16269" y="22670"/>
                </a:lnTo>
                <a:lnTo>
                  <a:pt x="27457" y="29032"/>
                </a:lnTo>
                <a:lnTo>
                  <a:pt x="46790" y="42627"/>
                </a:lnTo>
                <a:lnTo>
                  <a:pt x="93092" y="88100"/>
                </a:lnTo>
                <a:lnTo>
                  <a:pt x="109928" y="149735"/>
                </a:lnTo>
                <a:lnTo>
                  <a:pt x="114530" y="215299"/>
                </a:lnTo>
                <a:lnTo>
                  <a:pt x="117982" y="276363"/>
                </a:lnTo>
                <a:lnTo>
                  <a:pt x="119341" y="303301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251161" y="1234209"/>
            <a:ext cx="184785" cy="332105"/>
          </a:xfrm>
          <a:custGeom>
            <a:avLst/>
            <a:gdLst/>
            <a:ahLst/>
            <a:cxnLst/>
            <a:rect l="l" t="t" r="r" b="b"/>
            <a:pathLst>
              <a:path w="184785" h="332105">
                <a:moveTo>
                  <a:pt x="2247" y="331977"/>
                </a:moveTo>
                <a:lnTo>
                  <a:pt x="561" y="324493"/>
                </a:lnTo>
                <a:lnTo>
                  <a:pt x="0" y="316014"/>
                </a:lnTo>
                <a:lnTo>
                  <a:pt x="561" y="301152"/>
                </a:lnTo>
                <a:lnTo>
                  <a:pt x="5597" y="232769"/>
                </a:lnTo>
                <a:lnTo>
                  <a:pt x="10031" y="185526"/>
                </a:lnTo>
                <a:lnTo>
                  <a:pt x="13901" y="146862"/>
                </a:lnTo>
                <a:lnTo>
                  <a:pt x="25151" y="107450"/>
                </a:lnTo>
                <a:lnTo>
                  <a:pt x="73634" y="77241"/>
                </a:lnTo>
                <a:lnTo>
                  <a:pt x="107479" y="65070"/>
                </a:lnTo>
                <a:lnTo>
                  <a:pt x="141133" y="48474"/>
                </a:lnTo>
                <a:lnTo>
                  <a:pt x="168669" y="26951"/>
                </a:lnTo>
                <a:lnTo>
                  <a:pt x="184162" y="0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249298" y="1294060"/>
            <a:ext cx="126605" cy="2700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912662" y="1254249"/>
            <a:ext cx="84710" cy="181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961666" y="910022"/>
            <a:ext cx="93052" cy="115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70165" y="975897"/>
            <a:ext cx="363855" cy="91440"/>
          </a:xfrm>
          <a:custGeom>
            <a:avLst/>
            <a:gdLst/>
            <a:ahLst/>
            <a:cxnLst/>
            <a:rect l="l" t="t" r="r" b="b"/>
            <a:pathLst>
              <a:path w="363854" h="91440">
                <a:moveTo>
                  <a:pt x="0" y="0"/>
                </a:moveTo>
                <a:lnTo>
                  <a:pt x="19624" y="34967"/>
                </a:lnTo>
                <a:lnTo>
                  <a:pt x="56550" y="59352"/>
                </a:lnTo>
                <a:lnTo>
                  <a:pt x="96106" y="64282"/>
                </a:lnTo>
                <a:lnTo>
                  <a:pt x="140866" y="68944"/>
                </a:lnTo>
                <a:lnTo>
                  <a:pt x="149009" y="69773"/>
                </a:lnTo>
                <a:lnTo>
                  <a:pt x="273024" y="84277"/>
                </a:lnTo>
                <a:lnTo>
                  <a:pt x="308838" y="88848"/>
                </a:lnTo>
                <a:lnTo>
                  <a:pt x="328075" y="90839"/>
                </a:lnTo>
                <a:lnTo>
                  <a:pt x="337307" y="90674"/>
                </a:lnTo>
                <a:lnTo>
                  <a:pt x="343103" y="88773"/>
                </a:lnTo>
                <a:lnTo>
                  <a:pt x="349777" y="84403"/>
                </a:lnTo>
                <a:lnTo>
                  <a:pt x="356336" y="78206"/>
                </a:lnTo>
                <a:lnTo>
                  <a:pt x="361334" y="72667"/>
                </a:lnTo>
                <a:lnTo>
                  <a:pt x="363321" y="70269"/>
                </a:lnTo>
              </a:path>
            </a:pathLst>
          </a:custGeom>
          <a:ln w="628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19682" y="992504"/>
            <a:ext cx="101758" cy="65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057780" y="1352380"/>
            <a:ext cx="130708" cy="1319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818725" y="858893"/>
            <a:ext cx="329565" cy="194310"/>
          </a:xfrm>
          <a:custGeom>
            <a:avLst/>
            <a:gdLst/>
            <a:ahLst/>
            <a:cxnLst/>
            <a:rect l="l" t="t" r="r" b="b"/>
            <a:pathLst>
              <a:path w="329564" h="194309">
                <a:moveTo>
                  <a:pt x="8242" y="3936"/>
                </a:moveTo>
                <a:lnTo>
                  <a:pt x="0" y="147205"/>
                </a:lnTo>
                <a:lnTo>
                  <a:pt x="2997" y="165963"/>
                </a:lnTo>
                <a:lnTo>
                  <a:pt x="67537" y="171249"/>
                </a:lnTo>
                <a:lnTo>
                  <a:pt x="169043" y="180500"/>
                </a:lnTo>
                <a:lnTo>
                  <a:pt x="268158" y="189610"/>
                </a:lnTo>
                <a:lnTo>
                  <a:pt x="312775" y="193725"/>
                </a:lnTo>
                <a:lnTo>
                  <a:pt x="313197" y="180906"/>
                </a:lnTo>
                <a:lnTo>
                  <a:pt x="313337" y="172804"/>
                </a:lnTo>
                <a:lnTo>
                  <a:pt x="313197" y="165970"/>
                </a:lnTo>
                <a:lnTo>
                  <a:pt x="312775" y="156959"/>
                </a:lnTo>
                <a:lnTo>
                  <a:pt x="313796" y="143446"/>
                </a:lnTo>
                <a:lnTo>
                  <a:pt x="316996" y="127049"/>
                </a:lnTo>
                <a:lnTo>
                  <a:pt x="320899" y="110230"/>
                </a:lnTo>
                <a:lnTo>
                  <a:pt x="324027" y="95453"/>
                </a:lnTo>
                <a:lnTo>
                  <a:pt x="326111" y="73262"/>
                </a:lnTo>
                <a:lnTo>
                  <a:pt x="327774" y="41259"/>
                </a:lnTo>
                <a:lnTo>
                  <a:pt x="328874" y="12489"/>
                </a:lnTo>
                <a:lnTo>
                  <a:pt x="32927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57757" y="858899"/>
            <a:ext cx="5080" cy="88265"/>
          </a:xfrm>
          <a:custGeom>
            <a:avLst/>
            <a:gdLst/>
            <a:ahLst/>
            <a:cxnLst/>
            <a:rect l="l" t="t" r="r" b="b"/>
            <a:pathLst>
              <a:path w="5079" h="88265">
                <a:moveTo>
                  <a:pt x="4495" y="0"/>
                </a:moveTo>
                <a:lnTo>
                  <a:pt x="3582" y="39450"/>
                </a:lnTo>
                <a:lnTo>
                  <a:pt x="2809" y="61761"/>
                </a:lnTo>
                <a:lnTo>
                  <a:pt x="1756" y="75179"/>
                </a:lnTo>
                <a:lnTo>
                  <a:pt x="0" y="8794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734515" y="915869"/>
            <a:ext cx="507365" cy="698500"/>
          </a:xfrm>
          <a:custGeom>
            <a:avLst/>
            <a:gdLst/>
            <a:ahLst/>
            <a:cxnLst/>
            <a:rect l="l" t="t" r="r" b="b"/>
            <a:pathLst>
              <a:path w="507364" h="698500">
                <a:moveTo>
                  <a:pt x="413487" y="36977"/>
                </a:moveTo>
                <a:lnTo>
                  <a:pt x="419302" y="31912"/>
                </a:lnTo>
                <a:lnTo>
                  <a:pt x="423427" y="30223"/>
                </a:lnTo>
                <a:lnTo>
                  <a:pt x="427830" y="31912"/>
                </a:lnTo>
                <a:lnTo>
                  <a:pt x="459145" y="68869"/>
                </a:lnTo>
                <a:lnTo>
                  <a:pt x="485496" y="136748"/>
                </a:lnTo>
                <a:lnTo>
                  <a:pt x="495211" y="180035"/>
                </a:lnTo>
                <a:lnTo>
                  <a:pt x="503027" y="227123"/>
                </a:lnTo>
                <a:lnTo>
                  <a:pt x="507326" y="282089"/>
                </a:lnTo>
                <a:lnTo>
                  <a:pt x="506489" y="349016"/>
                </a:lnTo>
                <a:lnTo>
                  <a:pt x="501141" y="407743"/>
                </a:lnTo>
                <a:lnTo>
                  <a:pt x="491580" y="463483"/>
                </a:lnTo>
                <a:lnTo>
                  <a:pt x="478093" y="513788"/>
                </a:lnTo>
                <a:lnTo>
                  <a:pt x="460966" y="556208"/>
                </a:lnTo>
                <a:lnTo>
                  <a:pt x="413381" y="611339"/>
                </a:lnTo>
                <a:lnTo>
                  <a:pt x="372675" y="619725"/>
                </a:lnTo>
                <a:lnTo>
                  <a:pt x="366243" y="618294"/>
                </a:lnTo>
                <a:lnTo>
                  <a:pt x="350416" y="624846"/>
                </a:lnTo>
                <a:lnTo>
                  <a:pt x="296850" y="633272"/>
                </a:lnTo>
                <a:lnTo>
                  <a:pt x="271883" y="632754"/>
                </a:lnTo>
                <a:lnTo>
                  <a:pt x="243460" y="631806"/>
                </a:lnTo>
                <a:lnTo>
                  <a:pt x="229367" y="647733"/>
                </a:lnTo>
                <a:lnTo>
                  <a:pt x="214154" y="665157"/>
                </a:lnTo>
                <a:lnTo>
                  <a:pt x="199618" y="682409"/>
                </a:lnTo>
                <a:lnTo>
                  <a:pt x="187554" y="697821"/>
                </a:lnTo>
                <a:lnTo>
                  <a:pt x="179721" y="698015"/>
                </a:lnTo>
                <a:lnTo>
                  <a:pt x="149624" y="658821"/>
                </a:lnTo>
                <a:lnTo>
                  <a:pt x="148197" y="610801"/>
                </a:lnTo>
                <a:lnTo>
                  <a:pt x="135901" y="605260"/>
                </a:lnTo>
                <a:lnTo>
                  <a:pt x="128601" y="600195"/>
                </a:lnTo>
                <a:lnTo>
                  <a:pt x="123415" y="592707"/>
                </a:lnTo>
                <a:lnTo>
                  <a:pt x="117463" y="579902"/>
                </a:lnTo>
                <a:lnTo>
                  <a:pt x="91008" y="558641"/>
                </a:lnTo>
                <a:lnTo>
                  <a:pt x="74708" y="535321"/>
                </a:lnTo>
                <a:lnTo>
                  <a:pt x="66467" y="516511"/>
                </a:lnTo>
                <a:lnTo>
                  <a:pt x="64186" y="508782"/>
                </a:lnTo>
                <a:lnTo>
                  <a:pt x="52045" y="485788"/>
                </a:lnTo>
                <a:lnTo>
                  <a:pt x="45735" y="471093"/>
                </a:lnTo>
                <a:lnTo>
                  <a:pt x="43218" y="458366"/>
                </a:lnTo>
                <a:lnTo>
                  <a:pt x="42457" y="441281"/>
                </a:lnTo>
                <a:lnTo>
                  <a:pt x="42474" y="415967"/>
                </a:lnTo>
                <a:lnTo>
                  <a:pt x="43243" y="388076"/>
                </a:lnTo>
                <a:lnTo>
                  <a:pt x="44152" y="365531"/>
                </a:lnTo>
                <a:lnTo>
                  <a:pt x="44590" y="356255"/>
                </a:lnTo>
                <a:lnTo>
                  <a:pt x="20620" y="344147"/>
                </a:lnTo>
                <a:lnTo>
                  <a:pt x="8084" y="334357"/>
                </a:lnTo>
                <a:lnTo>
                  <a:pt x="2892" y="321704"/>
                </a:lnTo>
                <a:lnTo>
                  <a:pt x="953" y="301010"/>
                </a:lnTo>
                <a:lnTo>
                  <a:pt x="0" y="271251"/>
                </a:lnTo>
                <a:lnTo>
                  <a:pt x="105" y="240157"/>
                </a:lnTo>
                <a:lnTo>
                  <a:pt x="4325" y="194247"/>
                </a:lnTo>
                <a:lnTo>
                  <a:pt x="27953" y="171990"/>
                </a:lnTo>
                <a:lnTo>
                  <a:pt x="33198" y="39885"/>
                </a:lnTo>
                <a:lnTo>
                  <a:pt x="47076" y="16112"/>
                </a:lnTo>
                <a:lnTo>
                  <a:pt x="57014" y="4057"/>
                </a:lnTo>
                <a:lnTo>
                  <a:pt x="67796" y="0"/>
                </a:lnTo>
                <a:lnTo>
                  <a:pt x="84202" y="22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762463" y="927337"/>
            <a:ext cx="34925" cy="175895"/>
          </a:xfrm>
          <a:custGeom>
            <a:avLst/>
            <a:gdLst/>
            <a:ahLst/>
            <a:cxnLst/>
            <a:rect l="l" t="t" r="r" b="b"/>
            <a:pathLst>
              <a:path w="34925" h="175894">
                <a:moveTo>
                  <a:pt x="0" y="160527"/>
                </a:moveTo>
                <a:lnTo>
                  <a:pt x="2247" y="171030"/>
                </a:lnTo>
                <a:lnTo>
                  <a:pt x="9753" y="173278"/>
                </a:lnTo>
                <a:lnTo>
                  <a:pt x="17246" y="175526"/>
                </a:lnTo>
                <a:lnTo>
                  <a:pt x="34505" y="173278"/>
                </a:lnTo>
                <a:lnTo>
                  <a:pt x="3450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768466" y="1105117"/>
            <a:ext cx="464184" cy="66675"/>
          </a:xfrm>
          <a:custGeom>
            <a:avLst/>
            <a:gdLst/>
            <a:ahLst/>
            <a:cxnLst/>
            <a:rect l="l" t="t" r="r" b="b"/>
            <a:pathLst>
              <a:path w="464185" h="66675">
                <a:moveTo>
                  <a:pt x="0" y="0"/>
                </a:moveTo>
                <a:lnTo>
                  <a:pt x="41249" y="28511"/>
                </a:lnTo>
                <a:lnTo>
                  <a:pt x="99934" y="35528"/>
                </a:lnTo>
                <a:lnTo>
                  <a:pt x="199050" y="45851"/>
                </a:lnTo>
                <a:lnTo>
                  <a:pt x="292398" y="55191"/>
                </a:lnTo>
                <a:lnTo>
                  <a:pt x="333781" y="59258"/>
                </a:lnTo>
                <a:lnTo>
                  <a:pt x="372929" y="66464"/>
                </a:lnTo>
                <a:lnTo>
                  <a:pt x="395979" y="65428"/>
                </a:lnTo>
                <a:lnTo>
                  <a:pt x="411934" y="53055"/>
                </a:lnTo>
                <a:lnTo>
                  <a:pt x="429793" y="26250"/>
                </a:lnTo>
                <a:lnTo>
                  <a:pt x="463892" y="2649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736595" y="1116279"/>
            <a:ext cx="499109" cy="70485"/>
          </a:xfrm>
          <a:custGeom>
            <a:avLst/>
            <a:gdLst/>
            <a:ahLst/>
            <a:cxnLst/>
            <a:rect l="l" t="t" r="r" b="b"/>
            <a:pathLst>
              <a:path w="499110" h="70484">
                <a:moveTo>
                  <a:pt x="926" y="0"/>
                </a:moveTo>
                <a:lnTo>
                  <a:pt x="43116" y="22593"/>
                </a:lnTo>
                <a:lnTo>
                  <a:pt x="120587" y="32623"/>
                </a:lnTo>
                <a:lnTo>
                  <a:pt x="247141" y="47372"/>
                </a:lnTo>
                <a:lnTo>
                  <a:pt x="365256" y="60714"/>
                </a:lnTo>
                <a:lnTo>
                  <a:pt x="417410" y="66522"/>
                </a:lnTo>
                <a:lnTo>
                  <a:pt x="440991" y="70033"/>
                </a:lnTo>
                <a:lnTo>
                  <a:pt x="457323" y="65414"/>
                </a:lnTo>
                <a:lnTo>
                  <a:pt x="474031" y="47455"/>
                </a:lnTo>
                <a:lnTo>
                  <a:pt x="498741" y="1094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96967" y="1059358"/>
            <a:ext cx="335280" cy="63500"/>
          </a:xfrm>
          <a:custGeom>
            <a:avLst/>
            <a:gdLst/>
            <a:ahLst/>
            <a:cxnLst/>
            <a:rect l="l" t="t" r="r" b="b"/>
            <a:pathLst>
              <a:path w="335279" h="63500">
                <a:moveTo>
                  <a:pt x="0" y="0"/>
                </a:moveTo>
                <a:lnTo>
                  <a:pt x="28498" y="31470"/>
                </a:lnTo>
                <a:lnTo>
                  <a:pt x="93690" y="42415"/>
                </a:lnTo>
                <a:lnTo>
                  <a:pt x="176649" y="50753"/>
                </a:lnTo>
                <a:lnTo>
                  <a:pt x="256233" y="58709"/>
                </a:lnTo>
                <a:lnTo>
                  <a:pt x="302745" y="63269"/>
                </a:lnTo>
                <a:lnTo>
                  <a:pt x="310862" y="61888"/>
                </a:lnTo>
                <a:lnTo>
                  <a:pt x="320168" y="56567"/>
                </a:lnTo>
                <a:lnTo>
                  <a:pt x="334683" y="4575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819990" y="1011622"/>
            <a:ext cx="311785" cy="87630"/>
          </a:xfrm>
          <a:custGeom>
            <a:avLst/>
            <a:gdLst/>
            <a:ahLst/>
            <a:cxnLst/>
            <a:rect l="l" t="t" r="r" b="b"/>
            <a:pathLst>
              <a:path w="311785" h="87630">
                <a:moveTo>
                  <a:pt x="181" y="0"/>
                </a:moveTo>
                <a:lnTo>
                  <a:pt x="13732" y="35750"/>
                </a:lnTo>
                <a:lnTo>
                  <a:pt x="46109" y="57256"/>
                </a:lnTo>
                <a:lnTo>
                  <a:pt x="103949" y="64391"/>
                </a:lnTo>
                <a:lnTo>
                  <a:pt x="185877" y="73161"/>
                </a:lnTo>
                <a:lnTo>
                  <a:pt x="264428" y="81650"/>
                </a:lnTo>
                <a:lnTo>
                  <a:pt x="299520" y="85458"/>
                </a:lnTo>
                <a:lnTo>
                  <a:pt x="303558" y="87579"/>
                </a:lnTo>
                <a:lnTo>
                  <a:pt x="311648" y="7890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950879" y="1036029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2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956734" y="1036029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2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034001" y="1044276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2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975888" y="1038509"/>
            <a:ext cx="45720" cy="38735"/>
          </a:xfrm>
          <a:custGeom>
            <a:avLst/>
            <a:gdLst/>
            <a:ahLst/>
            <a:cxnLst/>
            <a:rect l="l" t="t" r="r" b="b"/>
            <a:pathLst>
              <a:path w="45720" h="38734">
                <a:moveTo>
                  <a:pt x="2152" y="0"/>
                </a:moveTo>
                <a:lnTo>
                  <a:pt x="0" y="19294"/>
                </a:lnTo>
                <a:lnTo>
                  <a:pt x="838" y="29624"/>
                </a:lnTo>
                <a:lnTo>
                  <a:pt x="6067" y="34498"/>
                </a:lnTo>
                <a:lnTo>
                  <a:pt x="17087" y="37426"/>
                </a:lnTo>
                <a:lnTo>
                  <a:pt x="28149" y="38268"/>
                </a:lnTo>
                <a:lnTo>
                  <a:pt x="35837" y="36017"/>
                </a:lnTo>
                <a:lnTo>
                  <a:pt x="40714" y="31908"/>
                </a:lnTo>
                <a:lnTo>
                  <a:pt x="43338" y="27178"/>
                </a:lnTo>
                <a:lnTo>
                  <a:pt x="44557" y="23850"/>
                </a:lnTo>
                <a:lnTo>
                  <a:pt x="45358" y="396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793966" y="1101613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17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823507" y="1128091"/>
            <a:ext cx="125730" cy="21590"/>
          </a:xfrm>
          <a:custGeom>
            <a:avLst/>
            <a:gdLst/>
            <a:ahLst/>
            <a:cxnLst/>
            <a:rect l="l" t="t" r="r" b="b"/>
            <a:pathLst>
              <a:path w="125729" h="21590">
                <a:moveTo>
                  <a:pt x="0" y="7429"/>
                </a:moveTo>
                <a:lnTo>
                  <a:pt x="88" y="0"/>
                </a:lnTo>
                <a:lnTo>
                  <a:pt x="12090" y="698"/>
                </a:lnTo>
                <a:lnTo>
                  <a:pt x="34558" y="2685"/>
                </a:lnTo>
                <a:lnTo>
                  <a:pt x="72286" y="6376"/>
                </a:lnTo>
                <a:lnTo>
                  <a:pt x="107764" y="9937"/>
                </a:lnTo>
                <a:lnTo>
                  <a:pt x="123482" y="11531"/>
                </a:lnTo>
                <a:lnTo>
                  <a:pt x="125183" y="14287"/>
                </a:lnTo>
                <a:lnTo>
                  <a:pt x="125260" y="20967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21783" y="1137079"/>
            <a:ext cx="635" cy="9525"/>
          </a:xfrm>
          <a:custGeom>
            <a:avLst/>
            <a:gdLst/>
            <a:ahLst/>
            <a:cxnLst/>
            <a:rect l="l" t="t" r="r" b="b"/>
            <a:pathLst>
              <a:path w="635" h="9525">
                <a:moveTo>
                  <a:pt x="-3175" y="4597"/>
                </a:moveTo>
                <a:lnTo>
                  <a:pt x="3225" y="4597"/>
                </a:lnTo>
              </a:path>
            </a:pathLst>
          </a:custGeom>
          <a:ln w="919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980093" y="1145810"/>
            <a:ext cx="122555" cy="19050"/>
          </a:xfrm>
          <a:custGeom>
            <a:avLst/>
            <a:gdLst/>
            <a:ahLst/>
            <a:cxnLst/>
            <a:rect l="l" t="t" r="r" b="b"/>
            <a:pathLst>
              <a:path w="122554" h="19050">
                <a:moveTo>
                  <a:pt x="266" y="3886"/>
                </a:moveTo>
                <a:lnTo>
                  <a:pt x="0" y="0"/>
                </a:lnTo>
                <a:lnTo>
                  <a:pt x="6324" y="457"/>
                </a:lnTo>
                <a:lnTo>
                  <a:pt x="26025" y="2527"/>
                </a:lnTo>
                <a:lnTo>
                  <a:pt x="100204" y="11369"/>
                </a:lnTo>
                <a:lnTo>
                  <a:pt x="122161" y="1855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026050" y="1151876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5956"/>
                </a:moveTo>
                <a:lnTo>
                  <a:pt x="154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128475" y="967674"/>
            <a:ext cx="72957" cy="1818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771293" y="1266961"/>
            <a:ext cx="82524" cy="2312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074994" y="1244635"/>
            <a:ext cx="167640" cy="289560"/>
          </a:xfrm>
          <a:custGeom>
            <a:avLst/>
            <a:gdLst/>
            <a:ahLst/>
            <a:cxnLst/>
            <a:rect l="l" t="t" r="r" b="b"/>
            <a:pathLst>
              <a:path w="167639" h="289559">
                <a:moveTo>
                  <a:pt x="25768" y="289534"/>
                </a:moveTo>
                <a:lnTo>
                  <a:pt x="17445" y="273059"/>
                </a:lnTo>
                <a:lnTo>
                  <a:pt x="12665" y="264367"/>
                </a:lnTo>
                <a:lnTo>
                  <a:pt x="9623" y="260579"/>
                </a:lnTo>
                <a:lnTo>
                  <a:pt x="6515" y="258813"/>
                </a:lnTo>
                <a:lnTo>
                  <a:pt x="3312" y="253171"/>
                </a:lnTo>
                <a:lnTo>
                  <a:pt x="1195" y="240625"/>
                </a:lnTo>
                <a:lnTo>
                  <a:pt x="108" y="222599"/>
                </a:lnTo>
                <a:lnTo>
                  <a:pt x="0" y="200520"/>
                </a:lnTo>
                <a:lnTo>
                  <a:pt x="815" y="172988"/>
                </a:lnTo>
                <a:lnTo>
                  <a:pt x="7681" y="115290"/>
                </a:lnTo>
                <a:lnTo>
                  <a:pt x="47085" y="78078"/>
                </a:lnTo>
                <a:lnTo>
                  <a:pt x="88023" y="62014"/>
                </a:lnTo>
                <a:lnTo>
                  <a:pt x="103850" y="57271"/>
                </a:lnTo>
                <a:lnTo>
                  <a:pt x="114093" y="51503"/>
                </a:lnTo>
                <a:lnTo>
                  <a:pt x="120302" y="46113"/>
                </a:lnTo>
                <a:lnTo>
                  <a:pt x="124028" y="42506"/>
                </a:lnTo>
                <a:lnTo>
                  <a:pt x="132468" y="34600"/>
                </a:lnTo>
                <a:lnTo>
                  <a:pt x="147137" y="20129"/>
                </a:lnTo>
                <a:lnTo>
                  <a:pt x="161056" y="6220"/>
                </a:lnTo>
                <a:lnTo>
                  <a:pt x="16724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071742" y="1300204"/>
            <a:ext cx="109805" cy="1979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796334" y="1406120"/>
            <a:ext cx="48895" cy="21590"/>
          </a:xfrm>
          <a:custGeom>
            <a:avLst/>
            <a:gdLst/>
            <a:ahLst/>
            <a:cxnLst/>
            <a:rect l="l" t="t" r="r" b="b"/>
            <a:pathLst>
              <a:path w="48895" h="21590">
                <a:moveTo>
                  <a:pt x="0" y="15163"/>
                </a:moveTo>
                <a:lnTo>
                  <a:pt x="11777" y="19630"/>
                </a:lnTo>
                <a:lnTo>
                  <a:pt x="18684" y="21366"/>
                </a:lnTo>
                <a:lnTo>
                  <a:pt x="23406" y="20594"/>
                </a:lnTo>
                <a:lnTo>
                  <a:pt x="28625" y="17538"/>
                </a:lnTo>
                <a:lnTo>
                  <a:pt x="34709" y="13526"/>
                </a:lnTo>
                <a:lnTo>
                  <a:pt x="40146" y="9502"/>
                </a:lnTo>
                <a:lnTo>
                  <a:pt x="44861" y="5112"/>
                </a:lnTo>
                <a:lnTo>
                  <a:pt x="4878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877305" y="1311702"/>
            <a:ext cx="147383" cy="3056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494183" y="1016269"/>
            <a:ext cx="247982" cy="1574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737225" y="1032952"/>
            <a:ext cx="70485" cy="532765"/>
          </a:xfrm>
          <a:custGeom>
            <a:avLst/>
            <a:gdLst/>
            <a:ahLst/>
            <a:cxnLst/>
            <a:rect l="l" t="t" r="r" b="b"/>
            <a:pathLst>
              <a:path w="70484" h="532765">
                <a:moveTo>
                  <a:pt x="0" y="249"/>
                </a:moveTo>
                <a:lnTo>
                  <a:pt x="37528" y="22208"/>
                </a:lnTo>
                <a:lnTo>
                  <a:pt x="45853" y="83926"/>
                </a:lnTo>
                <a:lnTo>
                  <a:pt x="49110" y="128367"/>
                </a:lnTo>
                <a:lnTo>
                  <a:pt x="41402" y="137803"/>
                </a:lnTo>
                <a:lnTo>
                  <a:pt x="29806" y="139010"/>
                </a:lnTo>
                <a:lnTo>
                  <a:pt x="31724" y="220188"/>
                </a:lnTo>
                <a:lnTo>
                  <a:pt x="42417" y="227721"/>
                </a:lnTo>
                <a:lnTo>
                  <a:pt x="48398" y="233253"/>
                </a:lnTo>
                <a:lnTo>
                  <a:pt x="60160" y="270263"/>
                </a:lnTo>
                <a:lnTo>
                  <a:pt x="70270" y="349366"/>
                </a:lnTo>
                <a:lnTo>
                  <a:pt x="68453" y="397074"/>
                </a:lnTo>
                <a:lnTo>
                  <a:pt x="61849" y="442952"/>
                </a:lnTo>
                <a:lnTo>
                  <a:pt x="53884" y="482848"/>
                </a:lnTo>
                <a:lnTo>
                  <a:pt x="44898" y="513683"/>
                </a:lnTo>
                <a:lnTo>
                  <a:pt x="35229" y="532379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737225" y="1064443"/>
            <a:ext cx="29845" cy="108585"/>
          </a:xfrm>
          <a:custGeom>
            <a:avLst/>
            <a:gdLst/>
            <a:ahLst/>
            <a:cxnLst/>
            <a:rect l="l" t="t" r="r" b="b"/>
            <a:pathLst>
              <a:path w="29845" h="108584">
                <a:moveTo>
                  <a:pt x="0" y="0"/>
                </a:moveTo>
                <a:lnTo>
                  <a:pt x="3252" y="5984"/>
                </a:lnTo>
                <a:lnTo>
                  <a:pt x="4922" y="12584"/>
                </a:lnTo>
                <a:lnTo>
                  <a:pt x="5538" y="23944"/>
                </a:lnTo>
                <a:lnTo>
                  <a:pt x="5626" y="44208"/>
                </a:lnTo>
                <a:lnTo>
                  <a:pt x="6080" y="68140"/>
                </a:lnTo>
                <a:lnTo>
                  <a:pt x="7080" y="86861"/>
                </a:lnTo>
                <a:lnTo>
                  <a:pt x="8079" y="99058"/>
                </a:lnTo>
                <a:lnTo>
                  <a:pt x="8534" y="103416"/>
                </a:lnTo>
                <a:lnTo>
                  <a:pt x="9740" y="108483"/>
                </a:lnTo>
                <a:lnTo>
                  <a:pt x="29806" y="10751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481714" y="1163842"/>
            <a:ext cx="51435" cy="286385"/>
          </a:xfrm>
          <a:custGeom>
            <a:avLst/>
            <a:gdLst/>
            <a:ahLst/>
            <a:cxnLst/>
            <a:rect l="l" t="t" r="r" b="b"/>
            <a:pathLst>
              <a:path w="51434" h="286384">
                <a:moveTo>
                  <a:pt x="38036" y="0"/>
                </a:moveTo>
                <a:lnTo>
                  <a:pt x="46570" y="10045"/>
                </a:lnTo>
                <a:lnTo>
                  <a:pt x="46570" y="20916"/>
                </a:lnTo>
                <a:lnTo>
                  <a:pt x="46655" y="32990"/>
                </a:lnTo>
                <a:lnTo>
                  <a:pt x="47164" y="50093"/>
                </a:lnTo>
                <a:lnTo>
                  <a:pt x="48478" y="68013"/>
                </a:lnTo>
                <a:lnTo>
                  <a:pt x="50977" y="82537"/>
                </a:lnTo>
                <a:lnTo>
                  <a:pt x="46832" y="91397"/>
                </a:lnTo>
                <a:lnTo>
                  <a:pt x="44102" y="99033"/>
                </a:lnTo>
                <a:lnTo>
                  <a:pt x="41574" y="109656"/>
                </a:lnTo>
                <a:lnTo>
                  <a:pt x="38036" y="127482"/>
                </a:lnTo>
                <a:lnTo>
                  <a:pt x="34264" y="145605"/>
                </a:lnTo>
                <a:lnTo>
                  <a:pt x="38036" y="149961"/>
                </a:lnTo>
                <a:lnTo>
                  <a:pt x="28892" y="147579"/>
                </a:lnTo>
                <a:lnTo>
                  <a:pt x="23512" y="147237"/>
                </a:lnTo>
                <a:lnTo>
                  <a:pt x="19796" y="149343"/>
                </a:lnTo>
                <a:lnTo>
                  <a:pt x="15646" y="154305"/>
                </a:lnTo>
                <a:lnTo>
                  <a:pt x="10701" y="159429"/>
                </a:lnTo>
                <a:lnTo>
                  <a:pt x="0" y="212931"/>
                </a:lnTo>
                <a:lnTo>
                  <a:pt x="2" y="234258"/>
                </a:lnTo>
                <a:lnTo>
                  <a:pt x="1638" y="249262"/>
                </a:lnTo>
                <a:lnTo>
                  <a:pt x="8356" y="259114"/>
                </a:lnTo>
                <a:lnTo>
                  <a:pt x="19880" y="268833"/>
                </a:lnTo>
                <a:lnTo>
                  <a:pt x="31383" y="278009"/>
                </a:lnTo>
                <a:lnTo>
                  <a:pt x="38036" y="28623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544088" y="1181149"/>
            <a:ext cx="252095" cy="208279"/>
          </a:xfrm>
          <a:custGeom>
            <a:avLst/>
            <a:gdLst/>
            <a:ahLst/>
            <a:cxnLst/>
            <a:rect l="l" t="t" r="r" b="b"/>
            <a:pathLst>
              <a:path w="252095" h="208280">
                <a:moveTo>
                  <a:pt x="24789" y="169608"/>
                </a:moveTo>
                <a:lnTo>
                  <a:pt x="23944" y="141274"/>
                </a:lnTo>
                <a:lnTo>
                  <a:pt x="18000" y="109269"/>
                </a:lnTo>
                <a:lnTo>
                  <a:pt x="10019" y="79709"/>
                </a:lnTo>
                <a:lnTo>
                  <a:pt x="3059" y="58712"/>
                </a:lnTo>
                <a:lnTo>
                  <a:pt x="0" y="41281"/>
                </a:lnTo>
                <a:lnTo>
                  <a:pt x="339" y="22017"/>
                </a:lnTo>
                <a:lnTo>
                  <a:pt x="2039" y="6421"/>
                </a:lnTo>
                <a:lnTo>
                  <a:pt x="3059" y="0"/>
                </a:lnTo>
                <a:lnTo>
                  <a:pt x="37133" y="0"/>
                </a:lnTo>
                <a:lnTo>
                  <a:pt x="66127" y="0"/>
                </a:lnTo>
                <a:lnTo>
                  <a:pt x="70458" y="3619"/>
                </a:lnTo>
                <a:lnTo>
                  <a:pt x="71906" y="16662"/>
                </a:lnTo>
                <a:lnTo>
                  <a:pt x="72738" y="28112"/>
                </a:lnTo>
                <a:lnTo>
                  <a:pt x="94478" y="59796"/>
                </a:lnTo>
                <a:lnTo>
                  <a:pt x="103935" y="59413"/>
                </a:lnTo>
                <a:lnTo>
                  <a:pt x="112507" y="59436"/>
                </a:lnTo>
                <a:lnTo>
                  <a:pt x="122655" y="60159"/>
                </a:lnTo>
                <a:lnTo>
                  <a:pt x="130630" y="57975"/>
                </a:lnTo>
                <a:lnTo>
                  <a:pt x="132078" y="49288"/>
                </a:lnTo>
                <a:lnTo>
                  <a:pt x="132694" y="37917"/>
                </a:lnTo>
                <a:lnTo>
                  <a:pt x="132626" y="21382"/>
                </a:lnTo>
                <a:lnTo>
                  <a:pt x="132283" y="6477"/>
                </a:lnTo>
                <a:lnTo>
                  <a:pt x="132078" y="0"/>
                </a:lnTo>
                <a:lnTo>
                  <a:pt x="181380" y="0"/>
                </a:lnTo>
                <a:lnTo>
                  <a:pt x="194765" y="7962"/>
                </a:lnTo>
                <a:lnTo>
                  <a:pt x="193140" y="14478"/>
                </a:lnTo>
                <a:lnTo>
                  <a:pt x="192288" y="26388"/>
                </a:lnTo>
                <a:lnTo>
                  <a:pt x="191252" y="69222"/>
                </a:lnTo>
                <a:lnTo>
                  <a:pt x="184910" y="103011"/>
                </a:lnTo>
                <a:lnTo>
                  <a:pt x="182432" y="113149"/>
                </a:lnTo>
                <a:lnTo>
                  <a:pt x="181380" y="125806"/>
                </a:lnTo>
                <a:lnTo>
                  <a:pt x="181344" y="139410"/>
                </a:lnTo>
                <a:lnTo>
                  <a:pt x="181645" y="151360"/>
                </a:lnTo>
                <a:lnTo>
                  <a:pt x="182896" y="161483"/>
                </a:lnTo>
                <a:lnTo>
                  <a:pt x="185710" y="169608"/>
                </a:lnTo>
                <a:lnTo>
                  <a:pt x="188568" y="178574"/>
                </a:lnTo>
                <a:lnTo>
                  <a:pt x="211756" y="207833"/>
                </a:lnTo>
                <a:lnTo>
                  <a:pt x="217531" y="205949"/>
                </a:lnTo>
                <a:lnTo>
                  <a:pt x="240542" y="166282"/>
                </a:lnTo>
                <a:lnTo>
                  <a:pt x="251699" y="125806"/>
                </a:lnTo>
                <a:lnTo>
                  <a:pt x="244714" y="93345"/>
                </a:lnTo>
                <a:lnTo>
                  <a:pt x="241057" y="87947"/>
                </a:lnTo>
                <a:lnTo>
                  <a:pt x="222947" y="88430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522252" y="1246379"/>
            <a:ext cx="22225" cy="95885"/>
          </a:xfrm>
          <a:custGeom>
            <a:avLst/>
            <a:gdLst/>
            <a:ahLst/>
            <a:cxnLst/>
            <a:rect l="l" t="t" r="r" b="b"/>
            <a:pathLst>
              <a:path w="22225" h="95884">
                <a:moveTo>
                  <a:pt x="10435" y="0"/>
                </a:moveTo>
                <a:lnTo>
                  <a:pt x="21661" y="38417"/>
                </a:lnTo>
                <a:lnTo>
                  <a:pt x="10435" y="31356"/>
                </a:lnTo>
                <a:lnTo>
                  <a:pt x="5304" y="31889"/>
                </a:lnTo>
                <a:lnTo>
                  <a:pt x="2240" y="38707"/>
                </a:lnTo>
                <a:lnTo>
                  <a:pt x="570" y="53760"/>
                </a:lnTo>
                <a:lnTo>
                  <a:pt x="0" y="70206"/>
                </a:lnTo>
                <a:lnTo>
                  <a:pt x="236" y="81203"/>
                </a:lnTo>
                <a:lnTo>
                  <a:pt x="973" y="89166"/>
                </a:lnTo>
                <a:lnTo>
                  <a:pt x="4605" y="9568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37820" y="1294216"/>
            <a:ext cx="19685" cy="57150"/>
          </a:xfrm>
          <a:custGeom>
            <a:avLst/>
            <a:gdLst/>
            <a:ahLst/>
            <a:cxnLst/>
            <a:rect l="l" t="t" r="r" b="b"/>
            <a:pathLst>
              <a:path w="19684" h="57150">
                <a:moveTo>
                  <a:pt x="10033" y="52200"/>
                </a:moveTo>
                <a:lnTo>
                  <a:pt x="0" y="13564"/>
                </a:lnTo>
                <a:lnTo>
                  <a:pt x="380" y="4810"/>
                </a:lnTo>
                <a:lnTo>
                  <a:pt x="1872" y="0"/>
                </a:lnTo>
                <a:lnTo>
                  <a:pt x="5080" y="16"/>
                </a:lnTo>
                <a:lnTo>
                  <a:pt x="10770" y="3635"/>
                </a:lnTo>
                <a:lnTo>
                  <a:pt x="17438" y="7267"/>
                </a:lnTo>
                <a:lnTo>
                  <a:pt x="18822" y="20310"/>
                </a:lnTo>
                <a:lnTo>
                  <a:pt x="19395" y="31480"/>
                </a:lnTo>
                <a:lnTo>
                  <a:pt x="19331" y="43323"/>
                </a:lnTo>
                <a:lnTo>
                  <a:pt x="19013" y="52718"/>
                </a:lnTo>
                <a:lnTo>
                  <a:pt x="18822" y="5654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752121" y="1172076"/>
            <a:ext cx="17145" cy="112395"/>
          </a:xfrm>
          <a:custGeom>
            <a:avLst/>
            <a:gdLst/>
            <a:ahLst/>
            <a:cxnLst/>
            <a:rect l="l" t="t" r="r" b="b"/>
            <a:pathLst>
              <a:path w="17145" h="112394">
                <a:moveTo>
                  <a:pt x="0" y="0"/>
                </a:moveTo>
                <a:lnTo>
                  <a:pt x="0" y="112090"/>
                </a:lnTo>
                <a:lnTo>
                  <a:pt x="14909" y="97510"/>
                </a:lnTo>
                <a:lnTo>
                  <a:pt x="16827" y="8106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730948" y="1281874"/>
            <a:ext cx="48895" cy="110489"/>
          </a:xfrm>
          <a:custGeom>
            <a:avLst/>
            <a:gdLst/>
            <a:ahLst/>
            <a:cxnLst/>
            <a:rect l="l" t="t" r="r" b="b"/>
            <a:pathLst>
              <a:path w="48895" h="110490">
                <a:moveTo>
                  <a:pt x="11909" y="104241"/>
                </a:moveTo>
                <a:lnTo>
                  <a:pt x="21332" y="109867"/>
                </a:lnTo>
                <a:lnTo>
                  <a:pt x="31924" y="104241"/>
                </a:lnTo>
                <a:lnTo>
                  <a:pt x="41726" y="74054"/>
                </a:lnTo>
                <a:lnTo>
                  <a:pt x="46759" y="57818"/>
                </a:lnTo>
                <a:lnTo>
                  <a:pt x="48613" y="49975"/>
                </a:lnTo>
                <a:lnTo>
                  <a:pt x="48878" y="44970"/>
                </a:lnTo>
                <a:lnTo>
                  <a:pt x="48001" y="36523"/>
                </a:lnTo>
                <a:lnTo>
                  <a:pt x="45745" y="24595"/>
                </a:lnTo>
                <a:lnTo>
                  <a:pt x="42674" y="12993"/>
                </a:lnTo>
                <a:lnTo>
                  <a:pt x="39353" y="5524"/>
                </a:lnTo>
                <a:lnTo>
                  <a:pt x="34997" y="0"/>
                </a:lnTo>
                <a:lnTo>
                  <a:pt x="21167" y="3200"/>
                </a:lnTo>
                <a:lnTo>
                  <a:pt x="10804" y="761"/>
                </a:lnTo>
                <a:lnTo>
                  <a:pt x="6282" y="12357"/>
                </a:lnTo>
                <a:lnTo>
                  <a:pt x="3237" y="21178"/>
                </a:lnTo>
                <a:lnTo>
                  <a:pt x="1056" y="30203"/>
                </a:lnTo>
                <a:lnTo>
                  <a:pt x="0" y="39367"/>
                </a:lnTo>
                <a:lnTo>
                  <a:pt x="326" y="48602"/>
                </a:lnTo>
                <a:lnTo>
                  <a:pt x="1211" y="58679"/>
                </a:lnTo>
                <a:lnTo>
                  <a:pt x="1760" y="68837"/>
                </a:lnTo>
                <a:lnTo>
                  <a:pt x="2039" y="76684"/>
                </a:lnTo>
                <a:lnTo>
                  <a:pt x="2117" y="7983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742856" y="1298502"/>
            <a:ext cx="20320" cy="77470"/>
          </a:xfrm>
          <a:custGeom>
            <a:avLst/>
            <a:gdLst/>
            <a:ahLst/>
            <a:cxnLst/>
            <a:rect l="l" t="t" r="r" b="b"/>
            <a:pathLst>
              <a:path w="20320" h="77469">
                <a:moveTo>
                  <a:pt x="0" y="68935"/>
                </a:moveTo>
                <a:lnTo>
                  <a:pt x="0" y="14566"/>
                </a:lnTo>
                <a:lnTo>
                  <a:pt x="1866" y="0"/>
                </a:lnTo>
                <a:lnTo>
                  <a:pt x="20307" y="23660"/>
                </a:lnTo>
                <a:lnTo>
                  <a:pt x="19384" y="38760"/>
                </a:lnTo>
                <a:lnTo>
                  <a:pt x="1560" y="77458"/>
                </a:lnTo>
                <a:lnTo>
                  <a:pt x="195" y="76618"/>
                </a:lnTo>
                <a:lnTo>
                  <a:pt x="0" y="7183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770303" y="1273233"/>
            <a:ext cx="17145" cy="14604"/>
          </a:xfrm>
          <a:custGeom>
            <a:avLst/>
            <a:gdLst/>
            <a:ahLst/>
            <a:cxnLst/>
            <a:rect l="l" t="t" r="r" b="b"/>
            <a:pathLst>
              <a:path w="17145" h="14605">
                <a:moveTo>
                  <a:pt x="0" y="14160"/>
                </a:moveTo>
                <a:lnTo>
                  <a:pt x="1699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506836" y="1318145"/>
            <a:ext cx="300355" cy="71120"/>
          </a:xfrm>
          <a:custGeom>
            <a:avLst/>
            <a:gdLst/>
            <a:ahLst/>
            <a:cxnLst/>
            <a:rect l="l" t="t" r="r" b="b"/>
            <a:pathLst>
              <a:path w="300354" h="71119">
                <a:moveTo>
                  <a:pt x="300227" y="54787"/>
                </a:moveTo>
                <a:lnTo>
                  <a:pt x="286536" y="64390"/>
                </a:lnTo>
                <a:lnTo>
                  <a:pt x="277802" y="69270"/>
                </a:lnTo>
                <a:lnTo>
                  <a:pt x="270274" y="70938"/>
                </a:lnTo>
                <a:lnTo>
                  <a:pt x="260197" y="70904"/>
                </a:lnTo>
                <a:lnTo>
                  <a:pt x="192181" y="62606"/>
                </a:lnTo>
                <a:lnTo>
                  <a:pt x="152666" y="54787"/>
                </a:lnTo>
                <a:lnTo>
                  <a:pt x="104590" y="44533"/>
                </a:lnTo>
                <a:lnTo>
                  <a:pt x="56584" y="33961"/>
                </a:lnTo>
                <a:lnTo>
                  <a:pt x="19228" y="24667"/>
                </a:lnTo>
                <a:lnTo>
                  <a:pt x="0" y="7251"/>
                </a:lnTo>
                <a:lnTo>
                  <a:pt x="1291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485241" y="1327589"/>
            <a:ext cx="321945" cy="72390"/>
          </a:xfrm>
          <a:custGeom>
            <a:avLst/>
            <a:gdLst/>
            <a:ahLst/>
            <a:cxnLst/>
            <a:rect l="l" t="t" r="r" b="b"/>
            <a:pathLst>
              <a:path w="321945" h="72390">
                <a:moveTo>
                  <a:pt x="2412" y="0"/>
                </a:moveTo>
                <a:lnTo>
                  <a:pt x="0" y="7601"/>
                </a:lnTo>
                <a:lnTo>
                  <a:pt x="207" y="11945"/>
                </a:lnTo>
                <a:lnTo>
                  <a:pt x="3946" y="14664"/>
                </a:lnTo>
                <a:lnTo>
                  <a:pt x="57065" y="27600"/>
                </a:lnTo>
                <a:lnTo>
                  <a:pt x="142033" y="45837"/>
                </a:lnTo>
                <a:lnTo>
                  <a:pt x="224329" y="63259"/>
                </a:lnTo>
                <a:lnTo>
                  <a:pt x="279785" y="71946"/>
                </a:lnTo>
                <a:lnTo>
                  <a:pt x="292272" y="70213"/>
                </a:lnTo>
                <a:lnTo>
                  <a:pt x="304390" y="63996"/>
                </a:lnTo>
                <a:lnTo>
                  <a:pt x="321817" y="5146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546366" y="1177968"/>
            <a:ext cx="192451" cy="1823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730875" y="1441347"/>
            <a:ext cx="73660" cy="43815"/>
          </a:xfrm>
          <a:custGeom>
            <a:avLst/>
            <a:gdLst/>
            <a:ahLst/>
            <a:cxnLst/>
            <a:rect l="l" t="t" r="r" b="b"/>
            <a:pathLst>
              <a:path w="73659" h="43815">
                <a:moveTo>
                  <a:pt x="0" y="43535"/>
                </a:moveTo>
                <a:lnTo>
                  <a:pt x="19069" y="38618"/>
                </a:lnTo>
                <a:lnTo>
                  <a:pt x="31302" y="34109"/>
                </a:lnTo>
                <a:lnTo>
                  <a:pt x="41987" y="27422"/>
                </a:lnTo>
                <a:lnTo>
                  <a:pt x="56413" y="15976"/>
                </a:lnTo>
                <a:lnTo>
                  <a:pt x="7336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356215" y="846689"/>
            <a:ext cx="503622" cy="1916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384329" y="1458853"/>
            <a:ext cx="440055" cy="118110"/>
          </a:xfrm>
          <a:custGeom>
            <a:avLst/>
            <a:gdLst/>
            <a:ahLst/>
            <a:cxnLst/>
            <a:rect l="l" t="t" r="r" b="b"/>
            <a:pathLst>
              <a:path w="440054" h="118109">
                <a:moveTo>
                  <a:pt x="0" y="102620"/>
                </a:moveTo>
                <a:lnTo>
                  <a:pt x="13487" y="95851"/>
                </a:lnTo>
                <a:lnTo>
                  <a:pt x="25967" y="85785"/>
                </a:lnTo>
                <a:lnTo>
                  <a:pt x="33650" y="80516"/>
                </a:lnTo>
                <a:lnTo>
                  <a:pt x="39706" y="78324"/>
                </a:lnTo>
                <a:lnTo>
                  <a:pt x="47307" y="77487"/>
                </a:lnTo>
                <a:lnTo>
                  <a:pt x="59746" y="69569"/>
                </a:lnTo>
                <a:lnTo>
                  <a:pt x="76534" y="51870"/>
                </a:lnTo>
                <a:lnTo>
                  <a:pt x="95140" y="31272"/>
                </a:lnTo>
                <a:lnTo>
                  <a:pt x="113030" y="14660"/>
                </a:lnTo>
                <a:lnTo>
                  <a:pt x="126708" y="4911"/>
                </a:lnTo>
                <a:lnTo>
                  <a:pt x="135396" y="120"/>
                </a:lnTo>
                <a:lnTo>
                  <a:pt x="140638" y="0"/>
                </a:lnTo>
                <a:lnTo>
                  <a:pt x="143979" y="4259"/>
                </a:lnTo>
                <a:lnTo>
                  <a:pt x="154283" y="40817"/>
                </a:lnTo>
                <a:lnTo>
                  <a:pt x="154241" y="52544"/>
                </a:lnTo>
                <a:lnTo>
                  <a:pt x="153856" y="62004"/>
                </a:lnTo>
                <a:lnTo>
                  <a:pt x="153619" y="65892"/>
                </a:lnTo>
                <a:lnTo>
                  <a:pt x="167536" y="64336"/>
                </a:lnTo>
                <a:lnTo>
                  <a:pt x="204901" y="55478"/>
                </a:lnTo>
                <a:lnTo>
                  <a:pt x="250969" y="41272"/>
                </a:lnTo>
                <a:lnTo>
                  <a:pt x="270886" y="35424"/>
                </a:lnTo>
                <a:lnTo>
                  <a:pt x="283235" y="33037"/>
                </a:lnTo>
                <a:lnTo>
                  <a:pt x="289738" y="32179"/>
                </a:lnTo>
                <a:lnTo>
                  <a:pt x="295724" y="30165"/>
                </a:lnTo>
                <a:lnTo>
                  <a:pt x="302450" y="27835"/>
                </a:lnTo>
                <a:lnTo>
                  <a:pt x="311175" y="26027"/>
                </a:lnTo>
                <a:lnTo>
                  <a:pt x="321538" y="24953"/>
                </a:lnTo>
                <a:lnTo>
                  <a:pt x="331612" y="25265"/>
                </a:lnTo>
                <a:lnTo>
                  <a:pt x="361434" y="61782"/>
                </a:lnTo>
                <a:lnTo>
                  <a:pt x="371017" y="106481"/>
                </a:lnTo>
                <a:lnTo>
                  <a:pt x="403138" y="105577"/>
                </a:lnTo>
                <a:lnTo>
                  <a:pt x="421001" y="106484"/>
                </a:lnTo>
                <a:lnTo>
                  <a:pt x="431050" y="110292"/>
                </a:lnTo>
                <a:lnTo>
                  <a:pt x="439724" y="11808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395889" y="1524744"/>
            <a:ext cx="142240" cy="47625"/>
          </a:xfrm>
          <a:custGeom>
            <a:avLst/>
            <a:gdLst/>
            <a:ahLst/>
            <a:cxnLst/>
            <a:rect l="l" t="t" r="r" b="b"/>
            <a:pathLst>
              <a:path w="142240" h="47625">
                <a:moveTo>
                  <a:pt x="0" y="47371"/>
                </a:moveTo>
                <a:lnTo>
                  <a:pt x="28850" y="35042"/>
                </a:lnTo>
                <a:lnTo>
                  <a:pt x="44926" y="28516"/>
                </a:lnTo>
                <a:lnTo>
                  <a:pt x="54038" y="25616"/>
                </a:lnTo>
                <a:lnTo>
                  <a:pt x="62001" y="24168"/>
                </a:lnTo>
                <a:lnTo>
                  <a:pt x="74108" y="21057"/>
                </a:lnTo>
                <a:lnTo>
                  <a:pt x="89182" y="15951"/>
                </a:lnTo>
                <a:lnTo>
                  <a:pt x="103299" y="10845"/>
                </a:lnTo>
                <a:lnTo>
                  <a:pt x="112534" y="7734"/>
                </a:lnTo>
                <a:lnTo>
                  <a:pt x="120229" y="5711"/>
                </a:lnTo>
                <a:lnTo>
                  <a:pt x="130036" y="3143"/>
                </a:lnTo>
                <a:lnTo>
                  <a:pt x="138475" y="937"/>
                </a:lnTo>
                <a:lnTo>
                  <a:pt x="14206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660009" y="1562166"/>
            <a:ext cx="98513" cy="720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532687" y="1593360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0" y="0"/>
                </a:moveTo>
                <a:lnTo>
                  <a:pt x="16852" y="377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444555" y="1458354"/>
            <a:ext cx="82550" cy="74930"/>
          </a:xfrm>
          <a:custGeom>
            <a:avLst/>
            <a:gdLst/>
            <a:ahLst/>
            <a:cxnLst/>
            <a:rect l="l" t="t" r="r" b="b"/>
            <a:pathLst>
              <a:path w="82550" h="74930">
                <a:moveTo>
                  <a:pt x="0" y="69621"/>
                </a:moveTo>
                <a:lnTo>
                  <a:pt x="9927" y="73728"/>
                </a:lnTo>
                <a:lnTo>
                  <a:pt x="16409" y="74761"/>
                </a:lnTo>
                <a:lnTo>
                  <a:pt x="22304" y="72418"/>
                </a:lnTo>
                <a:lnTo>
                  <a:pt x="30467" y="66395"/>
                </a:lnTo>
                <a:lnTo>
                  <a:pt x="42238" y="57572"/>
                </a:lnTo>
                <a:lnTo>
                  <a:pt x="55286" y="47820"/>
                </a:lnTo>
                <a:lnTo>
                  <a:pt x="81397" y="16232"/>
                </a:lnTo>
                <a:lnTo>
                  <a:pt x="82275" y="7555"/>
                </a:lnTo>
                <a:lnTo>
                  <a:pt x="78117" y="0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549541" y="1601112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39">
                <a:moveTo>
                  <a:pt x="0" y="0"/>
                </a:moveTo>
                <a:lnTo>
                  <a:pt x="11137" y="2753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522231" y="1617525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30">
                <a:moveTo>
                  <a:pt x="0" y="0"/>
                </a:moveTo>
                <a:lnTo>
                  <a:pt x="4762" y="1111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569397" y="1497150"/>
            <a:ext cx="41275" cy="20955"/>
          </a:xfrm>
          <a:custGeom>
            <a:avLst/>
            <a:gdLst/>
            <a:ahLst/>
            <a:cxnLst/>
            <a:rect l="l" t="t" r="r" b="b"/>
            <a:pathLst>
              <a:path w="41275" h="20955">
                <a:moveTo>
                  <a:pt x="0" y="20493"/>
                </a:moveTo>
                <a:lnTo>
                  <a:pt x="6595" y="6078"/>
                </a:lnTo>
                <a:lnTo>
                  <a:pt x="13046" y="0"/>
                </a:lnTo>
                <a:lnTo>
                  <a:pt x="23177" y="1110"/>
                </a:lnTo>
                <a:lnTo>
                  <a:pt x="40817" y="826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 txBox="1"/>
          <p:nvPr/>
        </p:nvSpPr>
        <p:spPr>
          <a:xfrm>
            <a:off x="1130667" y="3204745"/>
            <a:ext cx="115393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Кнопка НАГРЕВ /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Heater</a:t>
            </a:r>
            <a:r>
              <a:rPr sz="900" spc="-7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1138872" y="3433838"/>
            <a:ext cx="1220914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Кнопка пузырькового массажа /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Bubble</a:t>
            </a:r>
            <a:endParaRPr sz="900" dirty="0">
              <a:latin typeface="Arial Narrow"/>
              <a:cs typeface="Arial Narrow"/>
            </a:endParaRPr>
          </a:p>
          <a:p>
            <a:pPr marL="12700" marR="111125">
              <a:lnSpc>
                <a:spcPts val="800"/>
              </a:lnSpc>
              <a:spcBef>
                <a:spcPts val="50"/>
              </a:spcBef>
            </a:pPr>
            <a:r>
              <a:rPr sz="700" dirty="0">
                <a:solidFill>
                  <a:srgbClr val="231F20"/>
                </a:solidFill>
                <a:latin typeface="Arial Narrow"/>
                <a:cs typeface="Arial Narrow"/>
              </a:rPr>
              <a:t>- </a:t>
            </a:r>
            <a:r>
              <a:rPr lang="ru-RU" sz="700" dirty="0">
                <a:solidFill>
                  <a:srgbClr val="231F20"/>
                </a:solidFill>
                <a:latin typeface="Arial Narrow"/>
                <a:cs typeface="Arial Narrow"/>
              </a:rPr>
              <a:t>Регулируйте уровень пузырьков нажатием кнопок</a:t>
            </a:r>
            <a:endParaRPr sz="700" dirty="0">
              <a:latin typeface="Arial Narrow"/>
              <a:cs typeface="Arial Narrow"/>
            </a:endParaRPr>
          </a:p>
          <a:p>
            <a:pPr marL="12700">
              <a:lnSpc>
                <a:spcPts val="780"/>
              </a:lnSpc>
            </a:pPr>
            <a:r>
              <a:rPr sz="700" spc="-20" dirty="0">
                <a:solidFill>
                  <a:srgbClr val="231F20"/>
                </a:solidFill>
                <a:latin typeface="Arial Narrow"/>
                <a:cs typeface="Arial Narrow"/>
              </a:rPr>
              <a:t>(L1:300</a:t>
            </a:r>
            <a:r>
              <a:rPr lang="ru-RU" sz="700" spc="-20" dirty="0">
                <a:solidFill>
                  <a:srgbClr val="231F20"/>
                </a:solidFill>
                <a:latin typeface="Arial Narrow"/>
                <a:cs typeface="Arial Narrow"/>
              </a:rPr>
              <a:t>Вт</a:t>
            </a:r>
            <a:r>
              <a:rPr sz="700" spc="-20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sz="700" spc="-15" dirty="0">
                <a:solidFill>
                  <a:srgbClr val="231F20"/>
                </a:solidFill>
                <a:latin typeface="Arial Narrow"/>
                <a:cs typeface="Arial Narrow"/>
              </a:rPr>
              <a:t>L2: </a:t>
            </a:r>
            <a:r>
              <a:rPr sz="700" spc="-20" dirty="0">
                <a:solidFill>
                  <a:srgbClr val="231F20"/>
                </a:solidFill>
                <a:latin typeface="Arial Narrow"/>
                <a:cs typeface="Arial Narrow"/>
              </a:rPr>
              <a:t>500</a:t>
            </a:r>
            <a:r>
              <a:rPr lang="ru-RU" sz="700" spc="-20" dirty="0">
                <a:solidFill>
                  <a:srgbClr val="231F20"/>
                </a:solidFill>
                <a:latin typeface="Arial Narrow"/>
                <a:cs typeface="Arial Narrow"/>
              </a:rPr>
              <a:t>Вт</a:t>
            </a:r>
            <a:r>
              <a:rPr sz="700" spc="-20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sz="7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Arial Narrow"/>
                <a:cs typeface="Arial Narrow"/>
              </a:rPr>
              <a:t>L3:720</a:t>
            </a:r>
            <a:r>
              <a:rPr lang="ru-RU" sz="700" spc="-20" dirty="0">
                <a:solidFill>
                  <a:srgbClr val="231F20"/>
                </a:solidFill>
                <a:latin typeface="Arial Narrow"/>
                <a:cs typeface="Arial Narrow"/>
              </a:rPr>
              <a:t>Вт</a:t>
            </a:r>
            <a:r>
              <a:rPr sz="700" spc="-20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endParaRPr sz="700" dirty="0">
              <a:latin typeface="Arial Narrow"/>
              <a:cs typeface="Arial Narrow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5272455" y="3253344"/>
            <a:ext cx="10870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Кнопка ФИЛЬТР /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Filter</a:t>
            </a:r>
            <a:r>
              <a:rPr sz="900" spc="-7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5237951" y="3627039"/>
            <a:ext cx="10587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Кнопка ТАЙМЕР /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Timer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2823332" y="4792646"/>
            <a:ext cx="187413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Кнопка ВНИЗ /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Down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 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Кнопка ВВЕРХ /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Up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5555272" y="4053541"/>
            <a:ext cx="80292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Кнопка УФ /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UVC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1138754" y="2902815"/>
            <a:ext cx="5180435" cy="19208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7" name="object 337"/>
          <p:cNvSpPr txBox="1"/>
          <p:nvPr/>
        </p:nvSpPr>
        <p:spPr>
          <a:xfrm>
            <a:off x="1170980" y="4565242"/>
            <a:ext cx="160722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Кнопка ОЗОНАТОР /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Ozonator</a:t>
            </a:r>
            <a:r>
              <a:rPr sz="900" spc="-6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574466" y="5912195"/>
            <a:ext cx="286385" cy="287655"/>
          </a:xfrm>
          <a:custGeom>
            <a:avLst/>
            <a:gdLst/>
            <a:ahLst/>
            <a:cxnLst/>
            <a:rect l="l" t="t" r="r" b="b"/>
            <a:pathLst>
              <a:path w="286384" h="287654">
                <a:moveTo>
                  <a:pt x="283291" y="105092"/>
                </a:moveTo>
                <a:lnTo>
                  <a:pt x="272229" y="67233"/>
                </a:lnTo>
                <a:lnTo>
                  <a:pt x="245800" y="31648"/>
                </a:lnTo>
                <a:lnTo>
                  <a:pt x="209224" y="9905"/>
                </a:lnTo>
                <a:lnTo>
                  <a:pt x="170555" y="1376"/>
                </a:lnTo>
                <a:lnTo>
                  <a:pt x="143121" y="0"/>
                </a:lnTo>
                <a:lnTo>
                  <a:pt x="133957" y="139"/>
                </a:lnTo>
                <a:lnTo>
                  <a:pt x="94594" y="4737"/>
                </a:lnTo>
                <a:lnTo>
                  <a:pt x="88714" y="6337"/>
                </a:lnTo>
                <a:lnTo>
                  <a:pt x="82821" y="7937"/>
                </a:lnTo>
                <a:lnTo>
                  <a:pt x="47579" y="25879"/>
                </a:lnTo>
                <a:lnTo>
                  <a:pt x="17785" y="60261"/>
                </a:lnTo>
                <a:lnTo>
                  <a:pt x="9225" y="79959"/>
                </a:lnTo>
                <a:lnTo>
                  <a:pt x="6901" y="86753"/>
                </a:lnTo>
                <a:lnTo>
                  <a:pt x="297" y="129171"/>
                </a:lnTo>
                <a:lnTo>
                  <a:pt x="119" y="136309"/>
                </a:lnTo>
                <a:lnTo>
                  <a:pt x="119" y="143459"/>
                </a:lnTo>
                <a:lnTo>
                  <a:pt x="0" y="150727"/>
                </a:lnTo>
                <a:lnTo>
                  <a:pt x="5373" y="193890"/>
                </a:lnTo>
                <a:lnTo>
                  <a:pt x="22223" y="233937"/>
                </a:lnTo>
                <a:lnTo>
                  <a:pt x="52730" y="264648"/>
                </a:lnTo>
                <a:lnTo>
                  <a:pt x="92702" y="281656"/>
                </a:lnTo>
                <a:lnTo>
                  <a:pt x="135856" y="287099"/>
                </a:lnTo>
                <a:lnTo>
                  <a:pt x="143121" y="286956"/>
                </a:lnTo>
                <a:lnTo>
                  <a:pt x="150366" y="287099"/>
                </a:lnTo>
                <a:lnTo>
                  <a:pt x="193537" y="281656"/>
                </a:lnTo>
                <a:lnTo>
                  <a:pt x="233503" y="264648"/>
                </a:lnTo>
                <a:lnTo>
                  <a:pt x="264035" y="233937"/>
                </a:lnTo>
                <a:lnTo>
                  <a:pt x="280855" y="193890"/>
                </a:lnTo>
                <a:lnTo>
                  <a:pt x="286243" y="150727"/>
                </a:lnTo>
                <a:lnTo>
                  <a:pt x="286123" y="143459"/>
                </a:lnTo>
                <a:lnTo>
                  <a:pt x="285984" y="133849"/>
                </a:lnTo>
                <a:lnTo>
                  <a:pt x="285497" y="124228"/>
                </a:lnTo>
                <a:lnTo>
                  <a:pt x="284616" y="114630"/>
                </a:lnTo>
                <a:lnTo>
                  <a:pt x="283291" y="105092"/>
                </a:lnTo>
                <a:close/>
              </a:path>
            </a:pathLst>
          </a:custGeom>
          <a:ln w="3594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 txBox="1"/>
          <p:nvPr/>
        </p:nvSpPr>
        <p:spPr>
          <a:xfrm>
            <a:off x="654260" y="6082605"/>
            <a:ext cx="139065" cy="736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00" b="1" spc="-20" dirty="0">
                <a:solidFill>
                  <a:srgbClr val="231F20"/>
                </a:solidFill>
                <a:latin typeface="Calibri"/>
                <a:cs typeface="Calibri"/>
              </a:rPr>
              <a:t>HEATER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675278" y="5965039"/>
            <a:ext cx="84404" cy="1092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45810" y="6259674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42011" y="52654"/>
                </a:moveTo>
                <a:lnTo>
                  <a:pt x="141338" y="48755"/>
                </a:lnTo>
                <a:lnTo>
                  <a:pt x="140436" y="44894"/>
                </a:lnTo>
                <a:lnTo>
                  <a:pt x="139217" y="41122"/>
                </a:lnTo>
                <a:lnTo>
                  <a:pt x="138010" y="37350"/>
                </a:lnTo>
                <a:lnTo>
                  <a:pt x="136461" y="33680"/>
                </a:lnTo>
                <a:lnTo>
                  <a:pt x="134581" y="30187"/>
                </a:lnTo>
                <a:lnTo>
                  <a:pt x="131787" y="24790"/>
                </a:lnTo>
                <a:lnTo>
                  <a:pt x="127825" y="19926"/>
                </a:lnTo>
                <a:lnTo>
                  <a:pt x="123228" y="15875"/>
                </a:lnTo>
                <a:lnTo>
                  <a:pt x="118630" y="11811"/>
                </a:lnTo>
                <a:lnTo>
                  <a:pt x="113334" y="8572"/>
                </a:lnTo>
                <a:lnTo>
                  <a:pt x="107721" y="6172"/>
                </a:lnTo>
                <a:lnTo>
                  <a:pt x="104914" y="4965"/>
                </a:lnTo>
                <a:lnTo>
                  <a:pt x="90081" y="1295"/>
                </a:lnTo>
                <a:lnTo>
                  <a:pt x="84061" y="355"/>
                </a:lnTo>
                <a:lnTo>
                  <a:pt x="77914" y="0"/>
                </a:lnTo>
                <a:lnTo>
                  <a:pt x="71805" y="0"/>
                </a:lnTo>
                <a:lnTo>
                  <a:pt x="65671" y="0"/>
                </a:lnTo>
                <a:lnTo>
                  <a:pt x="59575" y="355"/>
                </a:lnTo>
                <a:lnTo>
                  <a:pt x="53530" y="1295"/>
                </a:lnTo>
                <a:lnTo>
                  <a:pt x="50507" y="1752"/>
                </a:lnTo>
                <a:lnTo>
                  <a:pt x="47510" y="2374"/>
                </a:lnTo>
                <a:lnTo>
                  <a:pt x="44564" y="3175"/>
                </a:lnTo>
                <a:lnTo>
                  <a:pt x="41605" y="3975"/>
                </a:lnTo>
                <a:lnTo>
                  <a:pt x="38684" y="4965"/>
                </a:lnTo>
                <a:lnTo>
                  <a:pt x="35877" y="6172"/>
                </a:lnTo>
                <a:lnTo>
                  <a:pt x="30251" y="8572"/>
                </a:lnTo>
                <a:lnTo>
                  <a:pt x="24980" y="11811"/>
                </a:lnTo>
                <a:lnTo>
                  <a:pt x="20370" y="15875"/>
                </a:lnTo>
                <a:lnTo>
                  <a:pt x="15760" y="19926"/>
                </a:lnTo>
                <a:lnTo>
                  <a:pt x="11836" y="24790"/>
                </a:lnTo>
                <a:lnTo>
                  <a:pt x="9017" y="30187"/>
                </a:lnTo>
                <a:lnTo>
                  <a:pt x="7340" y="33337"/>
                </a:lnTo>
                <a:lnTo>
                  <a:pt x="2006" y="50457"/>
                </a:lnTo>
                <a:lnTo>
                  <a:pt x="1320" y="53975"/>
                </a:lnTo>
                <a:lnTo>
                  <a:pt x="889" y="57556"/>
                </a:lnTo>
                <a:lnTo>
                  <a:pt x="571" y="61125"/>
                </a:lnTo>
                <a:lnTo>
                  <a:pt x="266" y="64693"/>
                </a:lnTo>
                <a:lnTo>
                  <a:pt x="177" y="68287"/>
                </a:lnTo>
                <a:lnTo>
                  <a:pt x="177" y="71869"/>
                </a:lnTo>
                <a:lnTo>
                  <a:pt x="0" y="76708"/>
                </a:lnTo>
                <a:lnTo>
                  <a:pt x="3810" y="100622"/>
                </a:lnTo>
                <a:lnTo>
                  <a:pt x="5207" y="105283"/>
                </a:lnTo>
                <a:lnTo>
                  <a:pt x="7023" y="109791"/>
                </a:lnTo>
                <a:lnTo>
                  <a:pt x="9398" y="114046"/>
                </a:lnTo>
                <a:lnTo>
                  <a:pt x="11734" y="118300"/>
                </a:lnTo>
                <a:lnTo>
                  <a:pt x="29654" y="134429"/>
                </a:lnTo>
                <a:lnTo>
                  <a:pt x="33883" y="136804"/>
                </a:lnTo>
                <a:lnTo>
                  <a:pt x="57264" y="143090"/>
                </a:lnTo>
                <a:lnTo>
                  <a:pt x="62090" y="143700"/>
                </a:lnTo>
                <a:lnTo>
                  <a:pt x="66967" y="143916"/>
                </a:lnTo>
                <a:lnTo>
                  <a:pt x="71805" y="143725"/>
                </a:lnTo>
                <a:lnTo>
                  <a:pt x="76631" y="143916"/>
                </a:lnTo>
                <a:lnTo>
                  <a:pt x="81521" y="143700"/>
                </a:lnTo>
                <a:lnTo>
                  <a:pt x="86321" y="143090"/>
                </a:lnTo>
                <a:lnTo>
                  <a:pt x="91147" y="142494"/>
                </a:lnTo>
                <a:lnTo>
                  <a:pt x="95923" y="141503"/>
                </a:lnTo>
                <a:lnTo>
                  <a:pt x="100558" y="140081"/>
                </a:lnTo>
                <a:lnTo>
                  <a:pt x="105194" y="138658"/>
                </a:lnTo>
                <a:lnTo>
                  <a:pt x="134226" y="114046"/>
                </a:lnTo>
                <a:lnTo>
                  <a:pt x="136588" y="109804"/>
                </a:lnTo>
                <a:lnTo>
                  <a:pt x="138404" y="105283"/>
                </a:lnTo>
                <a:lnTo>
                  <a:pt x="139814" y="100622"/>
                </a:lnTo>
                <a:lnTo>
                  <a:pt x="141224" y="95986"/>
                </a:lnTo>
                <a:lnTo>
                  <a:pt x="142201" y="91211"/>
                </a:lnTo>
                <a:lnTo>
                  <a:pt x="142798" y="86398"/>
                </a:lnTo>
                <a:lnTo>
                  <a:pt x="143408" y="81572"/>
                </a:lnTo>
                <a:lnTo>
                  <a:pt x="143598" y="76708"/>
                </a:lnTo>
                <a:lnTo>
                  <a:pt x="143421" y="71869"/>
                </a:lnTo>
                <a:lnTo>
                  <a:pt x="143433" y="65443"/>
                </a:lnTo>
                <a:lnTo>
                  <a:pt x="143052" y="58991"/>
                </a:lnTo>
                <a:lnTo>
                  <a:pt x="142011" y="52654"/>
                </a:lnTo>
                <a:close/>
              </a:path>
            </a:pathLst>
          </a:custGeom>
          <a:ln w="3594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 txBox="1"/>
          <p:nvPr/>
        </p:nvSpPr>
        <p:spPr>
          <a:xfrm>
            <a:off x="595721" y="6338692"/>
            <a:ext cx="46355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b="1" spc="-15" dirty="0">
                <a:solidFill>
                  <a:srgbClr val="231F20"/>
                </a:solidFill>
                <a:latin typeface="Calibri"/>
                <a:cs typeface="Calibri"/>
              </a:rPr>
              <a:t>UP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595374" y="6295919"/>
            <a:ext cx="45085" cy="38735"/>
          </a:xfrm>
          <a:custGeom>
            <a:avLst/>
            <a:gdLst/>
            <a:ahLst/>
            <a:cxnLst/>
            <a:rect l="l" t="t" r="r" b="b"/>
            <a:pathLst>
              <a:path w="45084" h="38735">
                <a:moveTo>
                  <a:pt x="22237" y="0"/>
                </a:moveTo>
                <a:lnTo>
                  <a:pt x="15074" y="12471"/>
                </a:lnTo>
                <a:lnTo>
                  <a:pt x="11112" y="19316"/>
                </a:lnTo>
                <a:lnTo>
                  <a:pt x="3721" y="32219"/>
                </a:lnTo>
                <a:lnTo>
                  <a:pt x="0" y="38658"/>
                </a:lnTo>
                <a:lnTo>
                  <a:pt x="5994" y="38658"/>
                </a:lnTo>
                <a:lnTo>
                  <a:pt x="22237" y="10401"/>
                </a:lnTo>
                <a:lnTo>
                  <a:pt x="28211" y="10401"/>
                </a:lnTo>
                <a:lnTo>
                  <a:pt x="22237" y="0"/>
                </a:lnTo>
                <a:close/>
              </a:path>
              <a:path w="45084" h="38735">
                <a:moveTo>
                  <a:pt x="28211" y="10401"/>
                </a:moveTo>
                <a:lnTo>
                  <a:pt x="22237" y="10401"/>
                </a:lnTo>
                <a:lnTo>
                  <a:pt x="38468" y="38658"/>
                </a:lnTo>
                <a:lnTo>
                  <a:pt x="44488" y="38658"/>
                </a:lnTo>
                <a:lnTo>
                  <a:pt x="40754" y="32219"/>
                </a:lnTo>
                <a:lnTo>
                  <a:pt x="33362" y="19316"/>
                </a:lnTo>
                <a:lnTo>
                  <a:pt x="28211" y="104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71198" y="6259674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5">
                <a:moveTo>
                  <a:pt x="141986" y="52654"/>
                </a:moveTo>
                <a:lnTo>
                  <a:pt x="141363" y="48755"/>
                </a:lnTo>
                <a:lnTo>
                  <a:pt x="140436" y="44894"/>
                </a:lnTo>
                <a:lnTo>
                  <a:pt x="139204" y="41122"/>
                </a:lnTo>
                <a:lnTo>
                  <a:pt x="138010" y="37350"/>
                </a:lnTo>
                <a:lnTo>
                  <a:pt x="136461" y="33680"/>
                </a:lnTo>
                <a:lnTo>
                  <a:pt x="134594" y="30200"/>
                </a:lnTo>
                <a:lnTo>
                  <a:pt x="131749" y="24790"/>
                </a:lnTo>
                <a:lnTo>
                  <a:pt x="127863" y="19926"/>
                </a:lnTo>
                <a:lnTo>
                  <a:pt x="123240" y="15875"/>
                </a:lnTo>
                <a:lnTo>
                  <a:pt x="118643" y="11811"/>
                </a:lnTo>
                <a:lnTo>
                  <a:pt x="113334" y="8572"/>
                </a:lnTo>
                <a:lnTo>
                  <a:pt x="107721" y="6172"/>
                </a:lnTo>
                <a:lnTo>
                  <a:pt x="104902" y="4965"/>
                </a:lnTo>
                <a:lnTo>
                  <a:pt x="102019" y="3975"/>
                </a:lnTo>
                <a:lnTo>
                  <a:pt x="99060" y="3175"/>
                </a:lnTo>
                <a:lnTo>
                  <a:pt x="96113" y="2374"/>
                </a:lnTo>
                <a:lnTo>
                  <a:pt x="93091" y="1752"/>
                </a:lnTo>
                <a:lnTo>
                  <a:pt x="90068" y="1295"/>
                </a:lnTo>
                <a:lnTo>
                  <a:pt x="84048" y="368"/>
                </a:lnTo>
                <a:lnTo>
                  <a:pt x="77914" y="0"/>
                </a:lnTo>
                <a:lnTo>
                  <a:pt x="71818" y="0"/>
                </a:lnTo>
                <a:lnTo>
                  <a:pt x="65697" y="0"/>
                </a:lnTo>
                <a:lnTo>
                  <a:pt x="59562" y="368"/>
                </a:lnTo>
                <a:lnTo>
                  <a:pt x="53517" y="1295"/>
                </a:lnTo>
                <a:lnTo>
                  <a:pt x="50520" y="1752"/>
                </a:lnTo>
                <a:lnTo>
                  <a:pt x="47497" y="2374"/>
                </a:lnTo>
                <a:lnTo>
                  <a:pt x="44551" y="3175"/>
                </a:lnTo>
                <a:lnTo>
                  <a:pt x="41592" y="3975"/>
                </a:lnTo>
                <a:lnTo>
                  <a:pt x="38696" y="4965"/>
                </a:lnTo>
                <a:lnTo>
                  <a:pt x="35890" y="6172"/>
                </a:lnTo>
                <a:lnTo>
                  <a:pt x="30276" y="8572"/>
                </a:lnTo>
                <a:lnTo>
                  <a:pt x="24968" y="11811"/>
                </a:lnTo>
                <a:lnTo>
                  <a:pt x="20383" y="15875"/>
                </a:lnTo>
                <a:lnTo>
                  <a:pt x="15760" y="19926"/>
                </a:lnTo>
                <a:lnTo>
                  <a:pt x="11823" y="24790"/>
                </a:lnTo>
                <a:lnTo>
                  <a:pt x="9016" y="30200"/>
                </a:lnTo>
                <a:lnTo>
                  <a:pt x="7327" y="33337"/>
                </a:lnTo>
                <a:lnTo>
                  <a:pt x="2019" y="50457"/>
                </a:lnTo>
                <a:lnTo>
                  <a:pt x="1320" y="53987"/>
                </a:lnTo>
                <a:lnTo>
                  <a:pt x="863" y="57556"/>
                </a:lnTo>
                <a:lnTo>
                  <a:pt x="571" y="61125"/>
                </a:lnTo>
                <a:lnTo>
                  <a:pt x="279" y="64693"/>
                </a:lnTo>
                <a:lnTo>
                  <a:pt x="177" y="68287"/>
                </a:lnTo>
                <a:lnTo>
                  <a:pt x="177" y="71869"/>
                </a:lnTo>
                <a:lnTo>
                  <a:pt x="0" y="76720"/>
                </a:lnTo>
                <a:lnTo>
                  <a:pt x="9385" y="114046"/>
                </a:lnTo>
                <a:lnTo>
                  <a:pt x="11747" y="118300"/>
                </a:lnTo>
                <a:lnTo>
                  <a:pt x="14617" y="122275"/>
                </a:lnTo>
                <a:lnTo>
                  <a:pt x="18046" y="125717"/>
                </a:lnTo>
                <a:lnTo>
                  <a:pt x="21450" y="129159"/>
                </a:lnTo>
                <a:lnTo>
                  <a:pt x="25425" y="132067"/>
                </a:lnTo>
                <a:lnTo>
                  <a:pt x="29667" y="134429"/>
                </a:lnTo>
                <a:lnTo>
                  <a:pt x="33896" y="136804"/>
                </a:lnTo>
                <a:lnTo>
                  <a:pt x="57277" y="143090"/>
                </a:lnTo>
                <a:lnTo>
                  <a:pt x="62090" y="143700"/>
                </a:lnTo>
                <a:lnTo>
                  <a:pt x="66967" y="143916"/>
                </a:lnTo>
                <a:lnTo>
                  <a:pt x="71818" y="143725"/>
                </a:lnTo>
                <a:lnTo>
                  <a:pt x="76644" y="143916"/>
                </a:lnTo>
                <a:lnTo>
                  <a:pt x="81508" y="143700"/>
                </a:lnTo>
                <a:lnTo>
                  <a:pt x="86321" y="143090"/>
                </a:lnTo>
                <a:lnTo>
                  <a:pt x="91147" y="142494"/>
                </a:lnTo>
                <a:lnTo>
                  <a:pt x="113931" y="134429"/>
                </a:lnTo>
                <a:lnTo>
                  <a:pt x="118186" y="132067"/>
                </a:lnTo>
                <a:lnTo>
                  <a:pt x="139827" y="100622"/>
                </a:lnTo>
                <a:lnTo>
                  <a:pt x="141211" y="95986"/>
                </a:lnTo>
                <a:lnTo>
                  <a:pt x="142214" y="91211"/>
                </a:lnTo>
                <a:lnTo>
                  <a:pt x="142798" y="86410"/>
                </a:lnTo>
                <a:lnTo>
                  <a:pt x="143383" y="81572"/>
                </a:lnTo>
                <a:lnTo>
                  <a:pt x="143598" y="76720"/>
                </a:lnTo>
                <a:lnTo>
                  <a:pt x="143408" y="71869"/>
                </a:lnTo>
                <a:lnTo>
                  <a:pt x="143446" y="65455"/>
                </a:lnTo>
                <a:lnTo>
                  <a:pt x="143052" y="59004"/>
                </a:lnTo>
                <a:lnTo>
                  <a:pt x="141986" y="52654"/>
                </a:lnTo>
                <a:close/>
              </a:path>
            </a:pathLst>
          </a:custGeom>
          <a:ln w="3594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 txBox="1"/>
          <p:nvPr/>
        </p:nvSpPr>
        <p:spPr>
          <a:xfrm>
            <a:off x="810233" y="6338692"/>
            <a:ext cx="7239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b="1" spc="-20" dirty="0">
                <a:solidFill>
                  <a:srgbClr val="231F20"/>
                </a:solidFill>
                <a:latin typeface="Calibri"/>
                <a:cs typeface="Calibri"/>
              </a:rPr>
              <a:t>DOWN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822076" y="6295918"/>
            <a:ext cx="45085" cy="38735"/>
          </a:xfrm>
          <a:custGeom>
            <a:avLst/>
            <a:gdLst/>
            <a:ahLst/>
            <a:cxnLst/>
            <a:rect l="l" t="t" r="r" b="b"/>
            <a:pathLst>
              <a:path w="45084" h="38735">
                <a:moveTo>
                  <a:pt x="5981" y="0"/>
                </a:moveTo>
                <a:lnTo>
                  <a:pt x="0" y="0"/>
                </a:lnTo>
                <a:lnTo>
                  <a:pt x="3683" y="6451"/>
                </a:lnTo>
                <a:lnTo>
                  <a:pt x="11099" y="19329"/>
                </a:lnTo>
                <a:lnTo>
                  <a:pt x="15074" y="26187"/>
                </a:lnTo>
                <a:lnTo>
                  <a:pt x="18275" y="31826"/>
                </a:lnTo>
                <a:lnTo>
                  <a:pt x="22237" y="38658"/>
                </a:lnTo>
                <a:lnTo>
                  <a:pt x="28220" y="28257"/>
                </a:lnTo>
                <a:lnTo>
                  <a:pt x="22237" y="28257"/>
                </a:lnTo>
                <a:lnTo>
                  <a:pt x="5981" y="0"/>
                </a:lnTo>
                <a:close/>
              </a:path>
              <a:path w="45084" h="38735">
                <a:moveTo>
                  <a:pt x="44475" y="0"/>
                </a:moveTo>
                <a:lnTo>
                  <a:pt x="38481" y="0"/>
                </a:lnTo>
                <a:lnTo>
                  <a:pt x="31064" y="12915"/>
                </a:lnTo>
                <a:lnTo>
                  <a:pt x="23926" y="25272"/>
                </a:lnTo>
                <a:lnTo>
                  <a:pt x="22237" y="28257"/>
                </a:lnTo>
                <a:lnTo>
                  <a:pt x="28220" y="28257"/>
                </a:lnTo>
                <a:lnTo>
                  <a:pt x="444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 txBox="1"/>
          <p:nvPr/>
        </p:nvSpPr>
        <p:spPr>
          <a:xfrm>
            <a:off x="572368" y="6428097"/>
            <a:ext cx="352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20-40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°C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538750" y="8520210"/>
            <a:ext cx="286385" cy="287655"/>
          </a:xfrm>
          <a:custGeom>
            <a:avLst/>
            <a:gdLst/>
            <a:ahLst/>
            <a:cxnLst/>
            <a:rect l="l" t="t" r="r" b="b"/>
            <a:pathLst>
              <a:path w="286384" h="287654">
                <a:moveTo>
                  <a:pt x="283238" y="105092"/>
                </a:moveTo>
                <a:lnTo>
                  <a:pt x="281994" y="97320"/>
                </a:lnTo>
                <a:lnTo>
                  <a:pt x="280139" y="89585"/>
                </a:lnTo>
                <a:lnTo>
                  <a:pt x="277688" y="82080"/>
                </a:lnTo>
                <a:lnTo>
                  <a:pt x="275275" y="74549"/>
                </a:lnTo>
                <a:lnTo>
                  <a:pt x="252459" y="38015"/>
                </a:lnTo>
                <a:lnTo>
                  <a:pt x="214823" y="12280"/>
                </a:lnTo>
                <a:lnTo>
                  <a:pt x="170526" y="1371"/>
                </a:lnTo>
                <a:lnTo>
                  <a:pt x="143119" y="0"/>
                </a:lnTo>
                <a:lnTo>
                  <a:pt x="133960" y="138"/>
                </a:lnTo>
                <a:lnTo>
                  <a:pt x="94580" y="4724"/>
                </a:lnTo>
                <a:lnTo>
                  <a:pt x="55157" y="20721"/>
                </a:lnTo>
                <a:lnTo>
                  <a:pt x="22364" y="52379"/>
                </a:lnTo>
                <a:lnTo>
                  <a:pt x="5134" y="93675"/>
                </a:lnTo>
                <a:lnTo>
                  <a:pt x="917" y="122008"/>
                </a:lnTo>
                <a:lnTo>
                  <a:pt x="320" y="129159"/>
                </a:lnTo>
                <a:lnTo>
                  <a:pt x="92" y="136296"/>
                </a:lnTo>
                <a:lnTo>
                  <a:pt x="117" y="143459"/>
                </a:lnTo>
                <a:lnTo>
                  <a:pt x="0" y="150720"/>
                </a:lnTo>
                <a:lnTo>
                  <a:pt x="5357" y="193890"/>
                </a:lnTo>
                <a:lnTo>
                  <a:pt x="22208" y="233919"/>
                </a:lnTo>
                <a:lnTo>
                  <a:pt x="52756" y="264630"/>
                </a:lnTo>
                <a:lnTo>
                  <a:pt x="92706" y="281643"/>
                </a:lnTo>
                <a:lnTo>
                  <a:pt x="135855" y="287096"/>
                </a:lnTo>
                <a:lnTo>
                  <a:pt x="143119" y="286956"/>
                </a:lnTo>
                <a:lnTo>
                  <a:pt x="150378" y="287096"/>
                </a:lnTo>
                <a:lnTo>
                  <a:pt x="193516" y="281643"/>
                </a:lnTo>
                <a:lnTo>
                  <a:pt x="233483" y="264630"/>
                </a:lnTo>
                <a:lnTo>
                  <a:pt x="264013" y="233919"/>
                </a:lnTo>
                <a:lnTo>
                  <a:pt x="280863" y="193890"/>
                </a:lnTo>
                <a:lnTo>
                  <a:pt x="286214" y="150720"/>
                </a:lnTo>
                <a:lnTo>
                  <a:pt x="286070" y="143459"/>
                </a:lnTo>
                <a:lnTo>
                  <a:pt x="285956" y="133849"/>
                </a:lnTo>
                <a:lnTo>
                  <a:pt x="285473" y="124228"/>
                </a:lnTo>
                <a:lnTo>
                  <a:pt x="284581" y="114630"/>
                </a:lnTo>
                <a:lnTo>
                  <a:pt x="283238" y="105092"/>
                </a:lnTo>
                <a:close/>
              </a:path>
            </a:pathLst>
          </a:custGeom>
          <a:ln w="3594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 txBox="1"/>
          <p:nvPr/>
        </p:nvSpPr>
        <p:spPr>
          <a:xfrm>
            <a:off x="619906" y="8690612"/>
            <a:ext cx="123825" cy="736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00" b="1" spc="-10" dirty="0">
                <a:solidFill>
                  <a:srgbClr val="231F20"/>
                </a:solidFill>
                <a:latin typeface="Calibri"/>
                <a:cs typeface="Calibri"/>
              </a:rPr>
              <a:t>FILTER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633393" y="8590713"/>
            <a:ext cx="96946" cy="8907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614131" y="67265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614131" y="768834"/>
            <a:ext cx="0" cy="998855"/>
          </a:xfrm>
          <a:custGeom>
            <a:avLst/>
            <a:gdLst/>
            <a:ahLst/>
            <a:cxnLst/>
            <a:rect l="l" t="t" r="r" b="b"/>
            <a:pathLst>
              <a:path h="998855">
                <a:moveTo>
                  <a:pt x="0" y="0"/>
                </a:moveTo>
                <a:lnTo>
                  <a:pt x="0" y="998728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614131" y="1799778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 txBox="1"/>
          <p:nvPr/>
        </p:nvSpPr>
        <p:spPr>
          <a:xfrm>
            <a:off x="982141" y="6664815"/>
            <a:ext cx="6034443" cy="182614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Температура по умолчанию составляет</a:t>
            </a:r>
            <a:r>
              <a:rPr sz="9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38°C.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система нагрева воды выключена, система фильтрации воды запускается автоматически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ПРИМЕЧАНИЕ: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Когда температура воды опускается ниже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1°C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(33.8°F),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автоматически запускается система защиты от обледенения, нагревая воду до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3°C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ВАЖНО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 следующих условиях вода будет нагреваться медленно</a:t>
            </a:r>
            <a:endParaRPr sz="900" dirty="0">
              <a:latin typeface="Arial Narrow"/>
              <a:cs typeface="Arial Narrow"/>
            </a:endParaRPr>
          </a:p>
          <a:p>
            <a:pPr marL="194945" indent="-182880">
              <a:lnSpc>
                <a:spcPct val="100000"/>
              </a:lnSpc>
              <a:spcBef>
                <a:spcPts val="420"/>
              </a:spcBef>
              <a:buChar char="●"/>
              <a:tabLst>
                <a:tab pos="19558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Температура окружающей среды ниже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10°C</a:t>
            </a:r>
            <a:r>
              <a:rPr sz="9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(50°F).</a:t>
            </a:r>
            <a:endParaRPr sz="900" dirty="0">
              <a:latin typeface="Arial Narrow"/>
              <a:cs typeface="Arial Narrow"/>
            </a:endParaRPr>
          </a:p>
          <a:p>
            <a:pPr marL="194945" indent="-182880">
              <a:lnSpc>
                <a:spcPct val="100000"/>
              </a:lnSpc>
              <a:spcBef>
                <a:spcPts val="420"/>
              </a:spcBef>
              <a:buChar char="●"/>
              <a:tabLst>
                <a:tab pos="19558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Скорость ветра на улице выше 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3.5-5.4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м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/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</a:t>
            </a:r>
            <a:r>
              <a:rPr lang="en-US"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en-US" sz="900" dirty="0">
              <a:latin typeface="Arial Narrow"/>
              <a:cs typeface="Arial Narrow"/>
            </a:endParaRPr>
          </a:p>
          <a:p>
            <a:pPr marL="194945" indent="-182880">
              <a:lnSpc>
                <a:spcPct val="100000"/>
              </a:lnSpc>
              <a:spcBef>
                <a:spcPts val="420"/>
              </a:spcBef>
              <a:buChar char="●"/>
              <a:tabLst>
                <a:tab pos="19558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функция пузырькового массажа активирована при включенной функции нагрева воды</a:t>
            </a:r>
            <a:r>
              <a:rPr lang="en-US"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en-US" sz="900" dirty="0">
              <a:latin typeface="Arial Narrow"/>
              <a:cs typeface="Arial Narrow"/>
            </a:endParaRPr>
          </a:p>
          <a:p>
            <a:pPr marL="194945" indent="-182880">
              <a:lnSpc>
                <a:spcPct val="100000"/>
              </a:lnSpc>
              <a:spcBef>
                <a:spcPts val="420"/>
              </a:spcBef>
              <a:buChar char="●"/>
              <a:tabLst>
                <a:tab pos="19558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крышка гидромассажной ванны не установлена должным образом при включенной системе нагрева воды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ФИЛЬТРАЦИЯ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1145929" y="2785933"/>
            <a:ext cx="112075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Светодиодный дисплей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154607" y="2976115"/>
            <a:ext cx="2373630" cy="0"/>
          </a:xfrm>
          <a:custGeom>
            <a:avLst/>
            <a:gdLst/>
            <a:ahLst/>
            <a:cxnLst/>
            <a:rect l="l" t="t" r="r" b="b"/>
            <a:pathLst>
              <a:path w="2373629">
                <a:moveTo>
                  <a:pt x="2373337" y="0"/>
                </a:moveTo>
                <a:lnTo>
                  <a:pt x="0" y="0"/>
                </a:lnTo>
              </a:path>
            </a:pathLst>
          </a:custGeom>
          <a:ln w="6616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527945" y="2976115"/>
            <a:ext cx="0" cy="272415"/>
          </a:xfrm>
          <a:custGeom>
            <a:avLst/>
            <a:gdLst/>
            <a:ahLst/>
            <a:cxnLst/>
            <a:rect l="l" t="t" r="r" b="b"/>
            <a:pathLst>
              <a:path h="272414">
                <a:moveTo>
                  <a:pt x="0" y="0"/>
                </a:moveTo>
                <a:lnTo>
                  <a:pt x="0" y="272084"/>
                </a:lnTo>
              </a:path>
            </a:pathLst>
          </a:custGeom>
          <a:ln w="6616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14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52" y="448744"/>
            <a:ext cx="20732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ПУЗЫРЬКОВЫЙ МАССАЖ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1114" y="646825"/>
            <a:ext cx="641853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32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пузырькового массажа </a:t>
            </a:r>
            <a:r>
              <a:rPr lang="en-US" sz="900" b="1" dirty="0">
                <a:solidFill>
                  <a:srgbClr val="231F20"/>
                </a:solidFill>
                <a:latin typeface="Arial Narrow"/>
                <a:cs typeface="Arial Narrow"/>
              </a:rPr>
              <a:t>(B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UBBLE</a:t>
            </a:r>
            <a:r>
              <a:rPr lang="en-US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lang="ru-RU"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чтобы включить массажную систему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;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удерживайте кнопку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 течение 3 секунд для выключения.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217" y="802966"/>
            <a:ext cx="6407429" cy="999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">
              <a:lnSpc>
                <a:spcPct val="111100"/>
              </a:lnSpc>
              <a:spcBef>
                <a:spcPts val="100"/>
              </a:spcBef>
              <a:tabLst>
                <a:tab pos="1210310" algn="l"/>
                <a:tab pos="3294379" algn="l"/>
                <a:tab pos="412813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Пузырьковый массаж можно настроить на три различных уровня. Настройка по умолчанию находится на уровне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2 (500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Вт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).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пузырькового массажа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BUBBLE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),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чтобы настроить массаж на уровень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3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(720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Вт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).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ее повторно для перехода на уровень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(300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Вт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).</a:t>
            </a:r>
            <a:endParaRPr sz="900" dirty="0">
              <a:latin typeface="Arial Narrow"/>
              <a:cs typeface="Arial Narrow"/>
            </a:endParaRPr>
          </a:p>
          <a:p>
            <a:pPr marL="12700" marR="5080">
              <a:lnSpc>
                <a:spcPct val="111100"/>
              </a:lnSpc>
              <a:spcBef>
                <a:spcPts val="3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ВАЖНО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включайте массажную систему, когда крышка ванны закрыта. Воздух может накапливаться внутри СПА-ванны и причинить непоправимый ущерб оборудованию и стать причиной травмы.</a:t>
            </a:r>
            <a:endParaRPr sz="900" dirty="0">
              <a:latin typeface="Arial Narrow"/>
              <a:cs typeface="Arial Narrow"/>
            </a:endParaRPr>
          </a:p>
          <a:p>
            <a:pPr marL="12700" marR="233679">
              <a:lnSpc>
                <a:spcPct val="111100"/>
              </a:lnSpc>
              <a:spcBef>
                <a:spcPts val="3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 качестве меры предосторожности функция пузырькового массажа автоматически отключается через каждые 20 минут работы.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Через 10 минут после отключения ее можно повторно включить, снова нажав кнопку пузырькового массажа.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217" y="1838896"/>
            <a:ext cx="5598196" cy="41357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ТАЙМЕР НАГРЕВА ВОДЫ</a:t>
            </a:r>
            <a:endParaRPr sz="1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Чтобы установить количество часов нагрева воды с настоящего момента, когда функция нагрева воды включена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820" y="2266391"/>
            <a:ext cx="645669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5500" algn="l"/>
              </a:tabLst>
            </a:pP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1.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ТАЙМЕР 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TIMER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),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чтобы войти в режим предварительной настройки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 светодиодном дисплее появится иконка ТАЙМЕР.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2115" y="2811808"/>
            <a:ext cx="6288708" cy="277172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Чтобы изменить настройку таймера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Снова нажмите кнопку ТАЙМЕР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Timer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 используйте кнопки ВВЕРХ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UP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или ВНИЗ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DOWN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для изменения настройки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Отмена настройки: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и удерживайте кнопку ТАЙМЕР (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TIMER)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в течение 3 секунд.</a:t>
            </a:r>
            <a:endParaRPr lang="ru-RU"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Активация системы нагрева или перезагрузка гидромассажной ванны отменит установку таймера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УФ-ДЕЗИНФИЦИРУЕЩЕЕ СРЕДСТВО</a:t>
            </a:r>
            <a:endParaRPr sz="1000" dirty="0">
              <a:latin typeface="Arial Narrow"/>
              <a:cs typeface="Arial Narrow"/>
            </a:endParaRPr>
          </a:p>
          <a:p>
            <a:pPr marL="12700" marR="5080">
              <a:lnSpc>
                <a:spcPct val="111100"/>
              </a:lnSpc>
              <a:spcBef>
                <a:spcPts val="280"/>
              </a:spcBef>
              <a:tabLst>
                <a:tab pos="69532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UVC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чтобы включить / выключить систему дезинфекции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UVC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Значок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UVC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, отображаемый на светодиодном дисплее, означает, что система дезинфекции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UVC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активирована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111100"/>
              </a:lnSpc>
              <a:spcBef>
                <a:spcPts val="280"/>
              </a:spcBef>
              <a:tabLst>
                <a:tab pos="695325" algn="l"/>
              </a:tabLst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УФ-излучатель встроен внутри блока управления. Таким образом, функцию можно использовать в любое время, даже когда в СПА-бассейне находятся люди. </a:t>
            </a:r>
          </a:p>
          <a:p>
            <a:pPr marL="12700">
              <a:lnSpc>
                <a:spcPct val="100000"/>
              </a:lnSpc>
            </a:pPr>
            <a:endParaRPr lang="ru-RU" sz="1200" b="1" spc="-5" dirty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000" b="1" spc="-5" dirty="0">
                <a:solidFill>
                  <a:srgbClr val="231F20"/>
                </a:solidFill>
                <a:latin typeface="Arial Narrow"/>
                <a:cs typeface="Arial Narrow"/>
              </a:rPr>
              <a:t>СИСТЕМА ОЗОНИРОВАНИЯ</a:t>
            </a:r>
            <a:endParaRPr sz="1000" dirty="0">
              <a:latin typeface="Arial Narrow"/>
              <a:cs typeface="Arial Narrow"/>
            </a:endParaRPr>
          </a:p>
          <a:p>
            <a:pPr marL="12700" marR="248285">
              <a:lnSpc>
                <a:spcPct val="111100"/>
              </a:lnSpc>
              <a:spcBef>
                <a:spcPts val="280"/>
              </a:spcBef>
              <a:tabLst>
                <a:tab pos="69532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OZONE</a:t>
            </a:r>
            <a:r>
              <a:rPr lang="ru-RU"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чтобы включить / выключить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данную функцию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Значок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Ozone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, отображаемый на светодиодном дисплее, означает, что данная функция активирована. Озонатор автоматически выключится после двух часов работы. </a:t>
            </a:r>
            <a:endParaRPr sz="900" dirty="0">
              <a:latin typeface="Arial Narrow"/>
              <a:cs typeface="Arial Narrow"/>
            </a:endParaRPr>
          </a:p>
          <a:p>
            <a:pPr marL="12700" marR="76835">
              <a:lnSpc>
                <a:spcPct val="111100"/>
              </a:lnSpc>
              <a:spcBef>
                <a:spcPts val="3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Во время работы озонатора нельзя находится в гидромассажном бассейне.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Функция озонирования воды не может быть включена, когда функции 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J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ET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или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BUBBLE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активированы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217" y="5651220"/>
            <a:ext cx="26466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ПРЕДОХРАНИТЕЛЬНАЯ БЛОКИРОВКА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024" y="6269811"/>
            <a:ext cx="6176753" cy="55207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1000" b="1" dirty="0">
                <a:solidFill>
                  <a:srgbClr val="231F20"/>
                </a:solidFill>
                <a:latin typeface="Arial Narrow"/>
                <a:cs typeface="Arial Narrow"/>
              </a:rPr>
              <a:t>ВЫБОР ШКАЛЫ ТЕМПЕРАТУР (по Цельсию / Фаренгейту)</a:t>
            </a:r>
            <a:endParaRPr sz="1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3472179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Температура может отображаться как по Цельсию, так и по Фаренгейту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r>
              <a:rPr sz="900" spc="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20" dirty="0">
                <a:solidFill>
                  <a:srgbClr val="231F20"/>
                </a:solidFill>
                <a:latin typeface="Arial Narrow"/>
                <a:cs typeface="Arial Narrow"/>
              </a:rPr>
              <a:t>Для переключения шкалы температур нажмите и удерживайте кнопку ВНИЗ (</a:t>
            </a:r>
            <a:r>
              <a:rPr lang="en-US" sz="900" spc="20" dirty="0">
                <a:solidFill>
                  <a:srgbClr val="231F20"/>
                </a:solidFill>
                <a:latin typeface="Arial Narrow"/>
                <a:cs typeface="Arial Narrow"/>
              </a:rPr>
              <a:t>DOWN)</a:t>
            </a:r>
            <a:r>
              <a:rPr lang="ru-RU" sz="900" spc="20" dirty="0">
                <a:solidFill>
                  <a:srgbClr val="231F20"/>
                </a:solidFill>
                <a:latin typeface="Arial Narrow"/>
                <a:cs typeface="Arial Narrow"/>
              </a:rPr>
              <a:t> в течение 3 секунд.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4342" y="558884"/>
            <a:ext cx="286385" cy="287655"/>
          </a:xfrm>
          <a:custGeom>
            <a:avLst/>
            <a:gdLst/>
            <a:ahLst/>
            <a:cxnLst/>
            <a:rect l="l" t="t" r="r" b="b"/>
            <a:pathLst>
              <a:path w="286384" h="287655">
                <a:moveTo>
                  <a:pt x="283291" y="105130"/>
                </a:moveTo>
                <a:lnTo>
                  <a:pt x="272229" y="67233"/>
                </a:lnTo>
                <a:lnTo>
                  <a:pt x="245800" y="31686"/>
                </a:lnTo>
                <a:lnTo>
                  <a:pt x="209224" y="9931"/>
                </a:lnTo>
                <a:lnTo>
                  <a:pt x="170555" y="1403"/>
                </a:lnTo>
                <a:lnTo>
                  <a:pt x="143121" y="0"/>
                </a:lnTo>
                <a:lnTo>
                  <a:pt x="133957" y="142"/>
                </a:lnTo>
                <a:lnTo>
                  <a:pt x="94594" y="4762"/>
                </a:lnTo>
                <a:lnTo>
                  <a:pt x="88714" y="6350"/>
                </a:lnTo>
                <a:lnTo>
                  <a:pt x="82821" y="7937"/>
                </a:lnTo>
                <a:lnTo>
                  <a:pt x="47579" y="25918"/>
                </a:lnTo>
                <a:lnTo>
                  <a:pt x="17785" y="60299"/>
                </a:lnTo>
                <a:lnTo>
                  <a:pt x="9225" y="79959"/>
                </a:lnTo>
                <a:lnTo>
                  <a:pt x="6901" y="86753"/>
                </a:lnTo>
                <a:lnTo>
                  <a:pt x="906" y="122047"/>
                </a:lnTo>
                <a:lnTo>
                  <a:pt x="297" y="129184"/>
                </a:lnTo>
                <a:lnTo>
                  <a:pt x="119" y="136347"/>
                </a:lnTo>
                <a:lnTo>
                  <a:pt x="119" y="143484"/>
                </a:lnTo>
                <a:lnTo>
                  <a:pt x="0" y="150744"/>
                </a:lnTo>
                <a:lnTo>
                  <a:pt x="5373" y="193901"/>
                </a:lnTo>
                <a:lnTo>
                  <a:pt x="22223" y="233929"/>
                </a:lnTo>
                <a:lnTo>
                  <a:pt x="52730" y="264659"/>
                </a:lnTo>
                <a:lnTo>
                  <a:pt x="92702" y="281670"/>
                </a:lnTo>
                <a:lnTo>
                  <a:pt x="135856" y="287105"/>
                </a:lnTo>
                <a:lnTo>
                  <a:pt x="143121" y="286956"/>
                </a:lnTo>
                <a:lnTo>
                  <a:pt x="150366" y="287105"/>
                </a:lnTo>
                <a:lnTo>
                  <a:pt x="193537" y="281670"/>
                </a:lnTo>
                <a:lnTo>
                  <a:pt x="233503" y="264659"/>
                </a:lnTo>
                <a:lnTo>
                  <a:pt x="264035" y="233954"/>
                </a:lnTo>
                <a:lnTo>
                  <a:pt x="280855" y="193911"/>
                </a:lnTo>
                <a:lnTo>
                  <a:pt x="286243" y="150744"/>
                </a:lnTo>
                <a:lnTo>
                  <a:pt x="286123" y="143484"/>
                </a:lnTo>
                <a:lnTo>
                  <a:pt x="285984" y="133869"/>
                </a:lnTo>
                <a:lnTo>
                  <a:pt x="285497" y="124250"/>
                </a:lnTo>
                <a:lnTo>
                  <a:pt x="284616" y="114659"/>
                </a:lnTo>
                <a:lnTo>
                  <a:pt x="283291" y="105130"/>
                </a:lnTo>
                <a:close/>
              </a:path>
            </a:pathLst>
          </a:custGeom>
          <a:ln w="3594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2411" y="729306"/>
            <a:ext cx="142240" cy="736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00" b="1" spc="-10" dirty="0">
                <a:solidFill>
                  <a:srgbClr val="231F20"/>
                </a:solidFill>
                <a:latin typeface="Calibri"/>
                <a:cs typeface="Calibri"/>
              </a:rPr>
              <a:t>BUBBLE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1794" y="622324"/>
            <a:ext cx="91300" cy="105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133" y="2107955"/>
            <a:ext cx="286385" cy="287655"/>
          </a:xfrm>
          <a:custGeom>
            <a:avLst/>
            <a:gdLst/>
            <a:ahLst/>
            <a:cxnLst/>
            <a:rect l="l" t="t" r="r" b="b"/>
            <a:pathLst>
              <a:path w="286384" h="287655">
                <a:moveTo>
                  <a:pt x="283249" y="105143"/>
                </a:moveTo>
                <a:lnTo>
                  <a:pt x="282005" y="97345"/>
                </a:lnTo>
                <a:lnTo>
                  <a:pt x="280151" y="89636"/>
                </a:lnTo>
                <a:lnTo>
                  <a:pt x="277699" y="82080"/>
                </a:lnTo>
                <a:lnTo>
                  <a:pt x="275286" y="74561"/>
                </a:lnTo>
                <a:lnTo>
                  <a:pt x="252445" y="38061"/>
                </a:lnTo>
                <a:lnTo>
                  <a:pt x="214809" y="12331"/>
                </a:lnTo>
                <a:lnTo>
                  <a:pt x="170534" y="1409"/>
                </a:lnTo>
                <a:lnTo>
                  <a:pt x="143130" y="0"/>
                </a:lnTo>
                <a:lnTo>
                  <a:pt x="133971" y="144"/>
                </a:lnTo>
                <a:lnTo>
                  <a:pt x="94591" y="4762"/>
                </a:lnTo>
                <a:lnTo>
                  <a:pt x="55156" y="20772"/>
                </a:lnTo>
                <a:lnTo>
                  <a:pt x="22375" y="52407"/>
                </a:lnTo>
                <a:lnTo>
                  <a:pt x="5119" y="93713"/>
                </a:lnTo>
                <a:lnTo>
                  <a:pt x="903" y="122059"/>
                </a:lnTo>
                <a:lnTo>
                  <a:pt x="331" y="129184"/>
                </a:lnTo>
                <a:lnTo>
                  <a:pt x="103" y="136359"/>
                </a:lnTo>
                <a:lnTo>
                  <a:pt x="103" y="143484"/>
                </a:lnTo>
                <a:lnTo>
                  <a:pt x="0" y="150749"/>
                </a:lnTo>
                <a:lnTo>
                  <a:pt x="5368" y="193913"/>
                </a:lnTo>
                <a:lnTo>
                  <a:pt x="22197" y="233941"/>
                </a:lnTo>
                <a:lnTo>
                  <a:pt x="52742" y="264661"/>
                </a:lnTo>
                <a:lnTo>
                  <a:pt x="92696" y="281677"/>
                </a:lnTo>
                <a:lnTo>
                  <a:pt x="135851" y="287110"/>
                </a:lnTo>
                <a:lnTo>
                  <a:pt x="143130" y="286956"/>
                </a:lnTo>
                <a:lnTo>
                  <a:pt x="150378" y="287110"/>
                </a:lnTo>
                <a:lnTo>
                  <a:pt x="193527" y="281677"/>
                </a:lnTo>
                <a:lnTo>
                  <a:pt x="233493" y="264661"/>
                </a:lnTo>
                <a:lnTo>
                  <a:pt x="264010" y="233966"/>
                </a:lnTo>
                <a:lnTo>
                  <a:pt x="280864" y="193919"/>
                </a:lnTo>
                <a:lnTo>
                  <a:pt x="286211" y="150749"/>
                </a:lnTo>
                <a:lnTo>
                  <a:pt x="286081" y="143484"/>
                </a:lnTo>
                <a:lnTo>
                  <a:pt x="285968" y="133873"/>
                </a:lnTo>
                <a:lnTo>
                  <a:pt x="285485" y="124261"/>
                </a:lnTo>
                <a:lnTo>
                  <a:pt x="284592" y="114675"/>
                </a:lnTo>
                <a:lnTo>
                  <a:pt x="283249" y="105143"/>
                </a:lnTo>
                <a:close/>
              </a:path>
            </a:pathLst>
          </a:custGeom>
          <a:ln w="3594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4668" y="2278390"/>
            <a:ext cx="119380" cy="736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00" b="1" spc="-15" dirty="0">
                <a:solidFill>
                  <a:srgbClr val="231F20"/>
                </a:solidFill>
                <a:latin typeface="Calibri"/>
                <a:cs typeface="Calibri"/>
              </a:rPr>
              <a:t>TIMER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2326" y="2172327"/>
            <a:ext cx="103847" cy="10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9198" y="2442002"/>
            <a:ext cx="629666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923925" algn="l"/>
              </a:tabLst>
            </a:pP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2.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 нажатии кнопки ВВЕРХ 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UP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или ВНИЗ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sz="225" b="1" spc="-30" baseline="-3703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DOWN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светодиодный индикатор начнет мигать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Во время мигания индикатора вы можете настроить количество часов до включения нагревателя (от 1 до 99 часов). Выбранная установка таймера отображается на светодиодном дисплее в течение 3 секунд для подтверждения выбранного значения. </a:t>
            </a:r>
            <a:endParaRPr lang="en-US" sz="900" dirty="0">
              <a:latin typeface="Arial Narrow"/>
              <a:cs typeface="Arial Narrow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23925" algn="l"/>
              </a:tabLst>
            </a:pPr>
            <a:endParaRPr sz="900" dirty="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4690" y="6331331"/>
            <a:ext cx="71120" cy="4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b="1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50" b="1" spc="-25" dirty="0">
                <a:solidFill>
                  <a:srgbClr val="231F20"/>
                </a:solidFill>
                <a:latin typeface="Calibri"/>
                <a:cs typeface="Calibri"/>
              </a:rPr>
              <a:t>OW</a:t>
            </a:r>
            <a:r>
              <a:rPr sz="150" b="1" spc="-2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5175" y="2416168"/>
            <a:ext cx="25272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Arial Narrow"/>
                <a:cs typeface="Arial Narrow"/>
              </a:rPr>
              <a:t>1-99H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18778" y="2541588"/>
            <a:ext cx="81915" cy="4103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" b="1" dirty="0">
                <a:solidFill>
                  <a:srgbClr val="231F20"/>
                </a:solidFill>
                <a:latin typeface="Calibri"/>
                <a:cs typeface="Calibri"/>
              </a:rPr>
              <a:t>IR</a:t>
            </a:r>
            <a:endParaRPr sz="15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55349" y="2497690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5">
                <a:moveTo>
                  <a:pt x="3937" y="0"/>
                </a:moveTo>
                <a:lnTo>
                  <a:pt x="2908" y="2565"/>
                </a:lnTo>
                <a:lnTo>
                  <a:pt x="694" y="12776"/>
                </a:lnTo>
                <a:lnTo>
                  <a:pt x="152" y="15836"/>
                </a:lnTo>
                <a:lnTo>
                  <a:pt x="0" y="17335"/>
                </a:lnTo>
                <a:lnTo>
                  <a:pt x="355" y="18262"/>
                </a:lnTo>
                <a:lnTo>
                  <a:pt x="1739" y="20078"/>
                </a:lnTo>
                <a:lnTo>
                  <a:pt x="3009" y="20688"/>
                </a:lnTo>
                <a:lnTo>
                  <a:pt x="7708" y="20688"/>
                </a:lnTo>
                <a:lnTo>
                  <a:pt x="8801" y="19075"/>
                </a:lnTo>
                <a:lnTo>
                  <a:pt x="8559" y="15836"/>
                </a:lnTo>
                <a:lnTo>
                  <a:pt x="7944" y="12750"/>
                </a:lnTo>
                <a:lnTo>
                  <a:pt x="6756" y="7721"/>
                </a:lnTo>
                <a:lnTo>
                  <a:pt x="6197" y="5194"/>
                </a:lnTo>
                <a:lnTo>
                  <a:pt x="5538" y="2565"/>
                </a:lnTo>
                <a:lnTo>
                  <a:pt x="4660" y="152"/>
                </a:lnTo>
                <a:lnTo>
                  <a:pt x="39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5234" y="5838428"/>
            <a:ext cx="115887" cy="115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4219" y="5657254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40" h="154939">
                <a:moveTo>
                  <a:pt x="152768" y="56629"/>
                </a:moveTo>
                <a:lnTo>
                  <a:pt x="144767" y="32461"/>
                </a:lnTo>
                <a:lnTo>
                  <a:pt x="141770" y="26644"/>
                </a:lnTo>
                <a:lnTo>
                  <a:pt x="137502" y="21424"/>
                </a:lnTo>
                <a:lnTo>
                  <a:pt x="132562" y="17068"/>
                </a:lnTo>
                <a:lnTo>
                  <a:pt x="127622" y="12700"/>
                </a:lnTo>
                <a:lnTo>
                  <a:pt x="106552" y="3403"/>
                </a:lnTo>
                <a:lnTo>
                  <a:pt x="103365" y="2540"/>
                </a:lnTo>
                <a:lnTo>
                  <a:pt x="100152" y="1866"/>
                </a:lnTo>
                <a:lnTo>
                  <a:pt x="96913" y="1384"/>
                </a:lnTo>
                <a:lnTo>
                  <a:pt x="90423" y="368"/>
                </a:lnTo>
                <a:lnTo>
                  <a:pt x="83807" y="0"/>
                </a:lnTo>
                <a:lnTo>
                  <a:pt x="77241" y="0"/>
                </a:lnTo>
                <a:lnTo>
                  <a:pt x="70637" y="0"/>
                </a:lnTo>
                <a:lnTo>
                  <a:pt x="64084" y="368"/>
                </a:lnTo>
                <a:lnTo>
                  <a:pt x="57581" y="1384"/>
                </a:lnTo>
                <a:lnTo>
                  <a:pt x="54330" y="1866"/>
                </a:lnTo>
                <a:lnTo>
                  <a:pt x="51092" y="2540"/>
                </a:lnTo>
                <a:lnTo>
                  <a:pt x="47942" y="3403"/>
                </a:lnTo>
                <a:lnTo>
                  <a:pt x="44742" y="4254"/>
                </a:lnTo>
                <a:lnTo>
                  <a:pt x="21907" y="17068"/>
                </a:lnTo>
                <a:lnTo>
                  <a:pt x="16941" y="21424"/>
                </a:lnTo>
                <a:lnTo>
                  <a:pt x="12738" y="26644"/>
                </a:lnTo>
                <a:lnTo>
                  <a:pt x="9690" y="32461"/>
                </a:lnTo>
                <a:lnTo>
                  <a:pt x="7886" y="35852"/>
                </a:lnTo>
                <a:lnTo>
                  <a:pt x="6337" y="39420"/>
                </a:lnTo>
                <a:lnTo>
                  <a:pt x="5092" y="43078"/>
                </a:lnTo>
                <a:lnTo>
                  <a:pt x="3848" y="46723"/>
                </a:lnTo>
                <a:lnTo>
                  <a:pt x="2870" y="50495"/>
                </a:lnTo>
                <a:lnTo>
                  <a:pt x="2158" y="54267"/>
                </a:lnTo>
                <a:lnTo>
                  <a:pt x="1409" y="58051"/>
                </a:lnTo>
                <a:lnTo>
                  <a:pt x="952" y="61899"/>
                </a:lnTo>
                <a:lnTo>
                  <a:pt x="622" y="65747"/>
                </a:lnTo>
                <a:lnTo>
                  <a:pt x="279" y="69583"/>
                </a:lnTo>
                <a:lnTo>
                  <a:pt x="177" y="73456"/>
                </a:lnTo>
                <a:lnTo>
                  <a:pt x="177" y="77292"/>
                </a:lnTo>
                <a:lnTo>
                  <a:pt x="0" y="82499"/>
                </a:lnTo>
                <a:lnTo>
                  <a:pt x="4102" y="108229"/>
                </a:lnTo>
                <a:lnTo>
                  <a:pt x="5587" y="113245"/>
                </a:lnTo>
                <a:lnTo>
                  <a:pt x="7543" y="118097"/>
                </a:lnTo>
                <a:lnTo>
                  <a:pt x="10109" y="122669"/>
                </a:lnTo>
                <a:lnTo>
                  <a:pt x="12623" y="127254"/>
                </a:lnTo>
                <a:lnTo>
                  <a:pt x="46291" y="150672"/>
                </a:lnTo>
                <a:lnTo>
                  <a:pt x="51320" y="152209"/>
                </a:lnTo>
                <a:lnTo>
                  <a:pt x="56426" y="153276"/>
                </a:lnTo>
                <a:lnTo>
                  <a:pt x="61594" y="153924"/>
                </a:lnTo>
                <a:lnTo>
                  <a:pt x="66789" y="154571"/>
                </a:lnTo>
                <a:lnTo>
                  <a:pt x="72034" y="154800"/>
                </a:lnTo>
                <a:lnTo>
                  <a:pt x="77241" y="154597"/>
                </a:lnTo>
                <a:lnTo>
                  <a:pt x="82422" y="154800"/>
                </a:lnTo>
                <a:lnTo>
                  <a:pt x="87693" y="154571"/>
                </a:lnTo>
                <a:lnTo>
                  <a:pt x="92862" y="153924"/>
                </a:lnTo>
                <a:lnTo>
                  <a:pt x="98043" y="153276"/>
                </a:lnTo>
                <a:lnTo>
                  <a:pt x="103187" y="152209"/>
                </a:lnTo>
                <a:lnTo>
                  <a:pt x="108165" y="150672"/>
                </a:lnTo>
                <a:lnTo>
                  <a:pt x="113156" y="149161"/>
                </a:lnTo>
                <a:lnTo>
                  <a:pt x="144386" y="122669"/>
                </a:lnTo>
                <a:lnTo>
                  <a:pt x="146938" y="118110"/>
                </a:lnTo>
                <a:lnTo>
                  <a:pt x="148882" y="113245"/>
                </a:lnTo>
                <a:lnTo>
                  <a:pt x="150393" y="108229"/>
                </a:lnTo>
                <a:lnTo>
                  <a:pt x="151917" y="103238"/>
                </a:lnTo>
                <a:lnTo>
                  <a:pt x="152971" y="98107"/>
                </a:lnTo>
                <a:lnTo>
                  <a:pt x="153606" y="92925"/>
                </a:lnTo>
                <a:lnTo>
                  <a:pt x="154266" y="87744"/>
                </a:lnTo>
                <a:lnTo>
                  <a:pt x="154470" y="82499"/>
                </a:lnTo>
                <a:lnTo>
                  <a:pt x="154279" y="77292"/>
                </a:lnTo>
                <a:lnTo>
                  <a:pt x="154292" y="70383"/>
                </a:lnTo>
                <a:lnTo>
                  <a:pt x="153885" y="63449"/>
                </a:lnTo>
                <a:lnTo>
                  <a:pt x="152768" y="56629"/>
                </a:lnTo>
                <a:close/>
              </a:path>
            </a:pathLst>
          </a:custGeom>
          <a:ln w="386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529" y="5696229"/>
            <a:ext cx="48260" cy="41910"/>
          </a:xfrm>
          <a:custGeom>
            <a:avLst/>
            <a:gdLst/>
            <a:ahLst/>
            <a:cxnLst/>
            <a:rect l="l" t="t" r="r" b="b"/>
            <a:pathLst>
              <a:path w="48259" h="41910">
                <a:moveTo>
                  <a:pt x="23926" y="0"/>
                </a:moveTo>
                <a:lnTo>
                  <a:pt x="7962" y="27749"/>
                </a:lnTo>
                <a:lnTo>
                  <a:pt x="4013" y="34658"/>
                </a:lnTo>
                <a:lnTo>
                  <a:pt x="0" y="41592"/>
                </a:lnTo>
                <a:lnTo>
                  <a:pt x="6451" y="41592"/>
                </a:lnTo>
                <a:lnTo>
                  <a:pt x="23926" y="11201"/>
                </a:lnTo>
                <a:lnTo>
                  <a:pt x="30372" y="11201"/>
                </a:lnTo>
                <a:lnTo>
                  <a:pt x="23926" y="0"/>
                </a:lnTo>
                <a:close/>
              </a:path>
              <a:path w="48259" h="41910">
                <a:moveTo>
                  <a:pt x="30372" y="11201"/>
                </a:moveTo>
                <a:lnTo>
                  <a:pt x="23926" y="11201"/>
                </a:lnTo>
                <a:lnTo>
                  <a:pt x="41389" y="41592"/>
                </a:lnTo>
                <a:lnTo>
                  <a:pt x="47866" y="41592"/>
                </a:lnTo>
                <a:lnTo>
                  <a:pt x="43840" y="34658"/>
                </a:lnTo>
                <a:lnTo>
                  <a:pt x="30372" y="112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3167" y="5657254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40" h="154939">
                <a:moveTo>
                  <a:pt x="152730" y="56629"/>
                </a:moveTo>
                <a:lnTo>
                  <a:pt x="152057" y="52438"/>
                </a:lnTo>
                <a:lnTo>
                  <a:pt x="151066" y="48285"/>
                </a:lnTo>
                <a:lnTo>
                  <a:pt x="149745" y="44221"/>
                </a:lnTo>
                <a:lnTo>
                  <a:pt x="148450" y="40170"/>
                </a:lnTo>
                <a:lnTo>
                  <a:pt x="146786" y="36220"/>
                </a:lnTo>
                <a:lnTo>
                  <a:pt x="144779" y="32473"/>
                </a:lnTo>
                <a:lnTo>
                  <a:pt x="141719" y="26644"/>
                </a:lnTo>
                <a:lnTo>
                  <a:pt x="137540" y="21424"/>
                </a:lnTo>
                <a:lnTo>
                  <a:pt x="132562" y="17068"/>
                </a:lnTo>
                <a:lnTo>
                  <a:pt x="127609" y="12700"/>
                </a:lnTo>
                <a:lnTo>
                  <a:pt x="106552" y="3403"/>
                </a:lnTo>
                <a:lnTo>
                  <a:pt x="103377" y="2540"/>
                </a:lnTo>
                <a:lnTo>
                  <a:pt x="100126" y="1866"/>
                </a:lnTo>
                <a:lnTo>
                  <a:pt x="96888" y="1384"/>
                </a:lnTo>
                <a:lnTo>
                  <a:pt x="90411" y="381"/>
                </a:lnTo>
                <a:lnTo>
                  <a:pt x="83807" y="0"/>
                </a:lnTo>
                <a:lnTo>
                  <a:pt x="77241" y="0"/>
                </a:lnTo>
                <a:lnTo>
                  <a:pt x="70662" y="0"/>
                </a:lnTo>
                <a:lnTo>
                  <a:pt x="64058" y="381"/>
                </a:lnTo>
                <a:lnTo>
                  <a:pt x="57569" y="1384"/>
                </a:lnTo>
                <a:lnTo>
                  <a:pt x="54330" y="1866"/>
                </a:lnTo>
                <a:lnTo>
                  <a:pt x="51079" y="2540"/>
                </a:lnTo>
                <a:lnTo>
                  <a:pt x="47917" y="3403"/>
                </a:lnTo>
                <a:lnTo>
                  <a:pt x="44729" y="4254"/>
                </a:lnTo>
                <a:lnTo>
                  <a:pt x="21907" y="17068"/>
                </a:lnTo>
                <a:lnTo>
                  <a:pt x="16941" y="21424"/>
                </a:lnTo>
                <a:lnTo>
                  <a:pt x="12712" y="26644"/>
                </a:lnTo>
                <a:lnTo>
                  <a:pt x="9690" y="32473"/>
                </a:lnTo>
                <a:lnTo>
                  <a:pt x="7886" y="35852"/>
                </a:lnTo>
                <a:lnTo>
                  <a:pt x="2158" y="54267"/>
                </a:lnTo>
                <a:lnTo>
                  <a:pt x="1409" y="58077"/>
                </a:lnTo>
                <a:lnTo>
                  <a:pt x="914" y="61899"/>
                </a:lnTo>
                <a:lnTo>
                  <a:pt x="596" y="65747"/>
                </a:lnTo>
                <a:lnTo>
                  <a:pt x="279" y="69583"/>
                </a:lnTo>
                <a:lnTo>
                  <a:pt x="177" y="73456"/>
                </a:lnTo>
                <a:lnTo>
                  <a:pt x="177" y="77292"/>
                </a:lnTo>
                <a:lnTo>
                  <a:pt x="0" y="82511"/>
                </a:lnTo>
                <a:lnTo>
                  <a:pt x="4063" y="108229"/>
                </a:lnTo>
                <a:lnTo>
                  <a:pt x="5562" y="113245"/>
                </a:lnTo>
                <a:lnTo>
                  <a:pt x="7531" y="118097"/>
                </a:lnTo>
                <a:lnTo>
                  <a:pt x="10083" y="122669"/>
                </a:lnTo>
                <a:lnTo>
                  <a:pt x="12636" y="127254"/>
                </a:lnTo>
                <a:lnTo>
                  <a:pt x="15709" y="131533"/>
                </a:lnTo>
                <a:lnTo>
                  <a:pt x="19405" y="135229"/>
                </a:lnTo>
                <a:lnTo>
                  <a:pt x="23063" y="138938"/>
                </a:lnTo>
                <a:lnTo>
                  <a:pt x="61607" y="153924"/>
                </a:lnTo>
                <a:lnTo>
                  <a:pt x="66776" y="154571"/>
                </a:lnTo>
                <a:lnTo>
                  <a:pt x="72034" y="154800"/>
                </a:lnTo>
                <a:lnTo>
                  <a:pt x="77241" y="154597"/>
                </a:lnTo>
                <a:lnTo>
                  <a:pt x="82448" y="154800"/>
                </a:lnTo>
                <a:lnTo>
                  <a:pt x="87680" y="154571"/>
                </a:lnTo>
                <a:lnTo>
                  <a:pt x="92849" y="153924"/>
                </a:lnTo>
                <a:lnTo>
                  <a:pt x="98031" y="153276"/>
                </a:lnTo>
                <a:lnTo>
                  <a:pt x="103187" y="152209"/>
                </a:lnTo>
                <a:lnTo>
                  <a:pt x="108140" y="150685"/>
                </a:lnTo>
                <a:lnTo>
                  <a:pt x="113131" y="149161"/>
                </a:lnTo>
                <a:lnTo>
                  <a:pt x="118008" y="147154"/>
                </a:lnTo>
                <a:lnTo>
                  <a:pt x="122554" y="144614"/>
                </a:lnTo>
                <a:lnTo>
                  <a:pt x="127126" y="142062"/>
                </a:lnTo>
                <a:lnTo>
                  <a:pt x="150406" y="108229"/>
                </a:lnTo>
                <a:lnTo>
                  <a:pt x="151904" y="103238"/>
                </a:lnTo>
                <a:lnTo>
                  <a:pt x="152971" y="98107"/>
                </a:lnTo>
                <a:lnTo>
                  <a:pt x="153606" y="92951"/>
                </a:lnTo>
                <a:lnTo>
                  <a:pt x="154241" y="87744"/>
                </a:lnTo>
                <a:lnTo>
                  <a:pt x="154470" y="82511"/>
                </a:lnTo>
                <a:lnTo>
                  <a:pt x="154266" y="77292"/>
                </a:lnTo>
                <a:lnTo>
                  <a:pt x="154304" y="70396"/>
                </a:lnTo>
                <a:lnTo>
                  <a:pt x="153873" y="63461"/>
                </a:lnTo>
                <a:lnTo>
                  <a:pt x="152730" y="56629"/>
                </a:lnTo>
                <a:close/>
              </a:path>
            </a:pathLst>
          </a:custGeom>
          <a:ln w="386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7356" y="5697749"/>
            <a:ext cx="45719" cy="45719"/>
          </a:xfrm>
          <a:custGeom>
            <a:avLst/>
            <a:gdLst/>
            <a:ahLst/>
            <a:cxnLst/>
            <a:rect l="l" t="t" r="r" b="b"/>
            <a:pathLst>
              <a:path w="48259" h="41910">
                <a:moveTo>
                  <a:pt x="6426" y="0"/>
                </a:moveTo>
                <a:lnTo>
                  <a:pt x="0" y="0"/>
                </a:lnTo>
                <a:lnTo>
                  <a:pt x="3962" y="6946"/>
                </a:lnTo>
                <a:lnTo>
                  <a:pt x="16205" y="28168"/>
                </a:lnTo>
                <a:lnTo>
                  <a:pt x="19659" y="34239"/>
                </a:lnTo>
                <a:lnTo>
                  <a:pt x="23914" y="41592"/>
                </a:lnTo>
                <a:lnTo>
                  <a:pt x="30334" y="30403"/>
                </a:lnTo>
                <a:lnTo>
                  <a:pt x="23914" y="30403"/>
                </a:lnTo>
                <a:lnTo>
                  <a:pt x="20218" y="24002"/>
                </a:lnTo>
                <a:lnTo>
                  <a:pt x="14425" y="13868"/>
                </a:lnTo>
                <a:lnTo>
                  <a:pt x="6426" y="0"/>
                </a:lnTo>
                <a:close/>
              </a:path>
              <a:path w="48259" h="41910">
                <a:moveTo>
                  <a:pt x="47840" y="0"/>
                </a:moveTo>
                <a:lnTo>
                  <a:pt x="41401" y="0"/>
                </a:lnTo>
                <a:lnTo>
                  <a:pt x="23914" y="30403"/>
                </a:lnTo>
                <a:lnTo>
                  <a:pt x="30334" y="30403"/>
                </a:lnTo>
                <a:lnTo>
                  <a:pt x="35852" y="20789"/>
                </a:lnTo>
                <a:lnTo>
                  <a:pt x="39865" y="13868"/>
                </a:lnTo>
                <a:lnTo>
                  <a:pt x="43827" y="6946"/>
                </a:lnTo>
                <a:lnTo>
                  <a:pt x="478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0829" y="6437635"/>
            <a:ext cx="115887" cy="115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92868" y="6431260"/>
            <a:ext cx="1028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Arial Narrow"/>
                <a:cs typeface="Arial Narrow"/>
              </a:rPr>
              <a:t>3s</a:t>
            </a:r>
            <a:endParaRPr sz="700" dirty="0">
              <a:latin typeface="Arial Narrow"/>
              <a:cs typeface="Arial Narro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8561" y="6105054"/>
            <a:ext cx="277495" cy="278765"/>
          </a:xfrm>
          <a:custGeom>
            <a:avLst/>
            <a:gdLst/>
            <a:ahLst/>
            <a:cxnLst/>
            <a:rect l="l" t="t" r="r" b="b"/>
            <a:pathLst>
              <a:path w="277494" h="278764">
                <a:moveTo>
                  <a:pt x="274449" y="101853"/>
                </a:moveTo>
                <a:lnTo>
                  <a:pt x="273242" y="94322"/>
                </a:lnTo>
                <a:lnTo>
                  <a:pt x="271464" y="86829"/>
                </a:lnTo>
                <a:lnTo>
                  <a:pt x="269077" y="79552"/>
                </a:lnTo>
                <a:lnTo>
                  <a:pt x="266753" y="72250"/>
                </a:lnTo>
                <a:lnTo>
                  <a:pt x="244618" y="36858"/>
                </a:lnTo>
                <a:lnTo>
                  <a:pt x="208155" y="11925"/>
                </a:lnTo>
                <a:lnTo>
                  <a:pt x="191416" y="6134"/>
                </a:lnTo>
                <a:lnTo>
                  <a:pt x="185714" y="4584"/>
                </a:lnTo>
                <a:lnTo>
                  <a:pt x="147557" y="139"/>
                </a:lnTo>
                <a:lnTo>
                  <a:pt x="138686" y="0"/>
                </a:lnTo>
                <a:lnTo>
                  <a:pt x="129816" y="139"/>
                </a:lnTo>
                <a:lnTo>
                  <a:pt x="91645" y="4584"/>
                </a:lnTo>
                <a:lnTo>
                  <a:pt x="85955" y="6134"/>
                </a:lnTo>
                <a:lnTo>
                  <a:pt x="80228" y="7670"/>
                </a:lnTo>
                <a:lnTo>
                  <a:pt x="46101" y="25107"/>
                </a:lnTo>
                <a:lnTo>
                  <a:pt x="17223" y="58419"/>
                </a:lnTo>
                <a:lnTo>
                  <a:pt x="3659" y="97612"/>
                </a:lnTo>
                <a:lnTo>
                  <a:pt x="2326" y="104457"/>
                </a:lnTo>
                <a:lnTo>
                  <a:pt x="1437" y="111328"/>
                </a:lnTo>
                <a:lnTo>
                  <a:pt x="865" y="118236"/>
                </a:lnTo>
                <a:lnTo>
                  <a:pt x="294" y="125145"/>
                </a:lnTo>
                <a:lnTo>
                  <a:pt x="116" y="132105"/>
                </a:lnTo>
                <a:lnTo>
                  <a:pt x="116" y="139026"/>
                </a:lnTo>
                <a:lnTo>
                  <a:pt x="0" y="146060"/>
                </a:lnTo>
                <a:lnTo>
                  <a:pt x="5211" y="187886"/>
                </a:lnTo>
                <a:lnTo>
                  <a:pt x="21536" y="226688"/>
                </a:lnTo>
                <a:lnTo>
                  <a:pt x="51122" y="256438"/>
                </a:lnTo>
                <a:lnTo>
                  <a:pt x="89837" y="272903"/>
                </a:lnTo>
                <a:lnTo>
                  <a:pt x="131648" y="278164"/>
                </a:lnTo>
                <a:lnTo>
                  <a:pt x="138686" y="278041"/>
                </a:lnTo>
                <a:lnTo>
                  <a:pt x="145720" y="278164"/>
                </a:lnTo>
                <a:lnTo>
                  <a:pt x="187520" y="272903"/>
                </a:lnTo>
                <a:lnTo>
                  <a:pt x="226251" y="256438"/>
                </a:lnTo>
                <a:lnTo>
                  <a:pt x="255815" y="226688"/>
                </a:lnTo>
                <a:lnTo>
                  <a:pt x="272143" y="187886"/>
                </a:lnTo>
                <a:lnTo>
                  <a:pt x="277342" y="146060"/>
                </a:lnTo>
                <a:lnTo>
                  <a:pt x="277217" y="139026"/>
                </a:lnTo>
                <a:lnTo>
                  <a:pt x="277105" y="129705"/>
                </a:lnTo>
                <a:lnTo>
                  <a:pt x="276629" y="120388"/>
                </a:lnTo>
                <a:lnTo>
                  <a:pt x="275755" y="111096"/>
                </a:lnTo>
                <a:lnTo>
                  <a:pt x="274449" y="101853"/>
                </a:lnTo>
                <a:close/>
              </a:path>
            </a:pathLst>
          </a:custGeom>
          <a:ln w="6946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25722" y="6269811"/>
            <a:ext cx="11620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b="1" spc="-40" dirty="0">
                <a:solidFill>
                  <a:srgbClr val="231F20"/>
                </a:solidFill>
                <a:latin typeface="Calibri"/>
                <a:cs typeface="Calibri"/>
              </a:rPr>
              <a:t>DOWN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36757" y="6175154"/>
            <a:ext cx="86042" cy="74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84013" y="5759917"/>
            <a:ext cx="6305550" cy="50719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150" b="1" spc="-10" dirty="0">
                <a:solidFill>
                  <a:srgbClr val="231F20"/>
                </a:solidFill>
                <a:latin typeface="Calibri"/>
                <a:cs typeface="Calibri"/>
              </a:rPr>
              <a:t>UP </a:t>
            </a:r>
            <a:endParaRPr sz="150" dirty="0">
              <a:latin typeface="Calibri"/>
              <a:cs typeface="Calibri"/>
            </a:endParaRPr>
          </a:p>
          <a:p>
            <a:pPr marL="196215">
              <a:spcBef>
                <a:spcPts val="210"/>
              </a:spcBef>
              <a:tabLst>
                <a:tab pos="41783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Удерживайте кнопки ВВЕРХ (</a:t>
            </a:r>
            <a:r>
              <a:rPr lang="en-US" sz="900" b="1" dirty="0">
                <a:solidFill>
                  <a:srgbClr val="231F20"/>
                </a:solidFill>
                <a:latin typeface="Arial Narrow"/>
                <a:cs typeface="Arial Narrow"/>
              </a:rPr>
              <a:t>U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P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 ВНИЗ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DOWN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одновременно в течение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3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секунд, чтобы заблокировать / разблокировать управляющий блок. В режиме предохранительной блокировки управляющий блок отключен, и гидромассажная ванна сохраняет все предыдущие настройки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en-US" sz="900" dirty="0">
              <a:latin typeface="Arial Narrow"/>
              <a:cs typeface="Arial Narrow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62247" y="4787251"/>
            <a:ext cx="245109" cy="2457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9005" y="3736074"/>
            <a:ext cx="245008" cy="2457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76887" y="897254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76887" y="951712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92377" y="951712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97"/>
                </a:lnTo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92377" y="1005228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8689"/>
                </a:lnTo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57970" y="1063035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970" y="1117494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57970" y="1171010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868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3460" y="1117494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97"/>
                </a:lnTo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73460" y="1171010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8689"/>
                </a:lnTo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39926" y="1117494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55417" y="1117494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397"/>
                </a:lnTo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55417" y="1171010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8689"/>
                </a:lnTo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15</a:t>
            </a:fld>
            <a:endParaRPr sz="600">
              <a:latin typeface="Arial"/>
              <a:cs typeface="Arial"/>
            </a:endParaRPr>
          </a:p>
        </p:txBody>
      </p:sp>
      <p:sp>
        <p:nvSpPr>
          <p:cNvPr id="53" name="object 47">
            <a:extLst>
              <a:ext uri="{FF2B5EF4-FFF2-40B4-BE49-F238E27FC236}">
                <a16:creationId xmlns:a16="http://schemas.microsoft.com/office/drawing/2014/main" id="{E6B250CA-1B68-49B2-B302-1B08DFC4511B}"/>
              </a:ext>
            </a:extLst>
          </p:cNvPr>
          <p:cNvSpPr txBox="1"/>
          <p:nvPr/>
        </p:nvSpPr>
        <p:spPr>
          <a:xfrm>
            <a:off x="750205" y="5809326"/>
            <a:ext cx="1028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Arial Narrow"/>
                <a:cs typeface="Arial Narrow"/>
              </a:rPr>
              <a:t>3s</a:t>
            </a:r>
            <a:endParaRPr sz="7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322" y="450422"/>
            <a:ext cx="3357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УХОД ЗА ВОДОЙ И РЕАГЕНТЫ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09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76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50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25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789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63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38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303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77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49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16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991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163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30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504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77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43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18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191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357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532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704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871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046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218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6385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3559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7732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898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072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245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412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586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758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925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9099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3272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439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7613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786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951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6127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0300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7465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4641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8813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5980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154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7327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4494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1668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840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006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0181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4354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1518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8695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2867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0033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7209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1382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8546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5723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9895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7060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236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8409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5573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2747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6922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4087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261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5435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2600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9775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3949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114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8290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2463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9628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6802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0976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8142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5316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9488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6655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3829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8002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5169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2343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6515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3682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0856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5029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2195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9370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3543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0709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7884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057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9224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6398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0570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7737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4911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9084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6250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3425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7597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4764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1938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6111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3278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0452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4624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1791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8966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3139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0305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7479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1652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8819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5993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0165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7330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4507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8679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5845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3020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7193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4357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1533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5706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32871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30047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4220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1385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8562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2734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9900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7074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1248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8412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5587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9761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6926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4101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8273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5439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2613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6787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3953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1128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5301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2467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89642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03815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0980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8156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2328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9494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6669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0842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8008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5183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9355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6521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3695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7869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5034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2209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6383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3548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0724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4897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2062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9238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3410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0576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7750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1924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9089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6263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0436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7603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4777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8949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6116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3291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7463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4630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1804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5977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3143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0318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14492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1657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08832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3004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0170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7345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1518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8684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5859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40031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7197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4371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8545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5709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28866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7059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4225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51399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5573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2739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59913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740867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71252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8426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26008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797649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76940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911123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82790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54532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996265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967931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939674" y="779030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535353" y="966737"/>
            <a:ext cx="649732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ВНИМАНИЕ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ВСЕГДА ОТКЛЮЧАЙТЕ СПА-ВАННУ ОТ ПИТАНИЯ ПЕРЕД НАЧАЛОМ ЛЮБЫХ РАБОТ ПО ТЕХНИЧЕСКОМУ ОБСЛУЖИВАНИЮ, ЧТОБЫ ИЗБЕЖАТЬ РИСКА ТРАВМЫ ИЛИ СМЕРТИ.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ОБСЛУЖИВАНИЕ ФИЛЬТРУЮЩЕГО КАРТРИДЖА</a:t>
            </a:r>
            <a:endParaRPr sz="12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1.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Осматривайте и осторожно очищайте фильтрующий картридж после каждого использования. Следуйте инструкциям ниже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535353" y="3222070"/>
            <a:ext cx="6460912" cy="4598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56515" indent="-313055">
              <a:lnSpc>
                <a:spcPct val="111100"/>
              </a:lnSpc>
              <a:spcBef>
                <a:spcPts val="1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Заменяйте фильтрующий картридж каждые 3-5 дней использования ванны или если он загрязнен или обесцвечен. Сетчатое покрытие фильтра можно использовать повторно, если оно не повреждено и не загрязнено.</a:t>
            </a:r>
            <a:endParaRPr sz="900" dirty="0">
              <a:latin typeface="Arial Narrow"/>
              <a:cs typeface="Arial Narrow"/>
            </a:endParaRPr>
          </a:p>
          <a:p>
            <a:pPr marL="17780">
              <a:lnSpc>
                <a:spcPct val="100000"/>
              </a:lnSpc>
              <a:spcBef>
                <a:spcPts val="1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Наполнение СПА водой возможно только в случае, если исправный фильтрующий картридж правильно установлен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7780">
              <a:lnSpc>
                <a:spcPct val="100000"/>
              </a:lnSpc>
              <a:spcBef>
                <a:spcPts val="219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Выключите все функции гидромассажной ванны перед заменой или очисткой фильтрующего картриджа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48590" marR="2621280" indent="-130810">
              <a:lnSpc>
                <a:spcPct val="111100"/>
              </a:lnSpc>
            </a:pP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2.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впускное и выпускное отверстие гидромассажной ванны забилось грязью, отвинтите деталь вручную против часовой стрелки для ее очистки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R="2555875">
              <a:lnSpc>
                <a:spcPct val="111100"/>
              </a:lnSpc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Прежде чем откручивать деталь, убедитесь, что СПА-ванна не наполнена водой. Никогда не откручивайте эту деталь, когда гидромассажная ванна наполнена водой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!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УХОД ЗА ВОДОЙ В ВАННЕ</a:t>
            </a:r>
            <a:endParaRPr sz="900" dirty="0">
              <a:latin typeface="Arial Narrow"/>
              <a:cs typeface="Arial Narrow"/>
            </a:endParaRPr>
          </a:p>
          <a:p>
            <a:pPr marL="142875" marR="139065" indent="-130810">
              <a:lnSpc>
                <a:spcPct val="111100"/>
              </a:lnSpc>
              <a:spcBef>
                <a:spcPts val="10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Меняйте воду в СПА каждые 3-5 дней в зависимости от частоты использования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в воде видна грязь, воды становится мутной или правильное использование химических реагентов не позволяет ее очистить, смените воду и очистите гидромассажную ванну.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См. инструкции в разделе «Разборка и хранение».</a:t>
            </a:r>
            <a:endParaRPr sz="900" dirty="0">
              <a:latin typeface="Arial Narrow"/>
              <a:cs typeface="Arial Narrow"/>
            </a:endParaRPr>
          </a:p>
          <a:p>
            <a:pPr marL="142875" marR="222885" indent="-130810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Мы советуем вам принять душ перед использованием гидромассажной ванны, так как косметика, лосьоны и прочие средства, оставшиеся на коже, могут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быстро ухудшить качество воды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Когда гидромассажная ванна не используется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накройте ее крышкой с пряжкой, чтобы предотвратить загрязнение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49225" marR="5080" indent="-137160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Применяйте специальные реагенты, чтобы обеспечить требуемый химический состав воды.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Повреждение ванны по причине ошибочного применения реагентов и неправильного обращения с водой не являются гарантийными случаями. Для получения подробной информации об использовании химических реагентов обратитесь к вашему продавцу. </a:t>
            </a: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Обеззараживание воды</a:t>
            </a:r>
            <a:endParaRPr sz="900" dirty="0">
              <a:latin typeface="Arial Narrow"/>
              <a:cs typeface="Arial Narrow"/>
            </a:endParaRPr>
          </a:p>
          <a:p>
            <a:pPr marL="12700" marR="248920">
              <a:lnSpc>
                <a:spcPct val="1111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Владелец гидромассажной ванны обязан регулярно проверять и дезинфицировать воду по графику (ежедневно, если потребуется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).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Добавление дезинфицирующего или другого химического вещества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снизит количество вирусов и бактерий, присутствующих в воде гидромассажной ванны. Поддержание требуемого уровня воды вместе с использованием дезинфицирующих средств – наиболее важный фактор увеличения срока службы и поддержания внешнего вида гидромассажной ванны, также, как и обеспечения чистоты и пригодности для безопасного использования воды.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Следует уделять особое внимание выбору верного метода проверки и обработки воды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Для получения информации о химических, дезинфицирующих средствах и процедурах проверки обратитесь к профессионалу. 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Химический баланс воды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Следуйте приведенным ниже инструкциям по уходу за водой в СПА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graphicFrame>
        <p:nvGraphicFramePr>
          <p:cNvPr id="233" name="object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95147"/>
              </p:ext>
            </p:extLst>
          </p:nvPr>
        </p:nvGraphicFramePr>
        <p:xfrm>
          <a:off x="544561" y="7716160"/>
          <a:ext cx="6478904" cy="1423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706"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ПАРАМЕТР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ЧАСТОТА ПРОВЕРКИ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ТРЕБУЕМЫЙ УРОВЕНЬ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50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pH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Ежедневно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165" marR="484505" indent="-13335" algn="ctr">
                        <a:lnSpc>
                          <a:spcPct val="1111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7.2-7.6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при использовании хлора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; </a:t>
                      </a:r>
                      <a:endParaRPr lang="ru-RU" sz="90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558165" marR="484505" indent="-13335" algn="ctr">
                        <a:lnSpc>
                          <a:spcPct val="1111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7.2-7.8 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при использовании брома </a:t>
                      </a:r>
                    </a:p>
                  </a:txBody>
                  <a:tcPr marL="0" marR="0" marT="425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14"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Свободный хлор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Ежедневно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3-5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ppm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07"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Остаточный бром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66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Ежедневно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2-4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ppm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12"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Общая щелочность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30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Еженедельно 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80-120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ppm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135"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Общая жесткость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Еженедельно 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66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200-500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ppm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73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4" name="object 234"/>
          <p:cNvSpPr txBox="1"/>
          <p:nvPr/>
        </p:nvSpPr>
        <p:spPr>
          <a:xfrm>
            <a:off x="502865" y="9211869"/>
            <a:ext cx="6536200" cy="7181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endParaRPr sz="900" dirty="0">
              <a:latin typeface="Arial Narrow"/>
              <a:cs typeface="Arial Narrow"/>
            </a:endParaRPr>
          </a:p>
          <a:p>
            <a:pPr marL="189865" indent="-145415">
              <a:lnSpc>
                <a:spcPts val="1040"/>
              </a:lnSpc>
              <a:spcBef>
                <a:spcPts val="219"/>
              </a:spcBef>
              <a:buSzPct val="88888"/>
              <a:buChar char="●"/>
              <a:tabLst>
                <a:tab pos="190500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Низкий уровень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pH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приведет к повреждению гидромассажной ванны и насоса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Любое повреждение ванны, вызванные химическим дисбалансом воды, ведут к аннулированию гарантии.</a:t>
            </a:r>
            <a:endParaRPr sz="900" dirty="0">
              <a:latin typeface="Arial Narrow"/>
              <a:cs typeface="Arial Narrow"/>
            </a:endParaRPr>
          </a:p>
          <a:p>
            <a:pPr marL="189865" indent="-145415">
              <a:lnSpc>
                <a:spcPts val="1040"/>
              </a:lnSpc>
              <a:buSzPct val="88888"/>
              <a:buChar char="●"/>
              <a:tabLst>
                <a:tab pos="190500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Высокий уровень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pH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жесткая вода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)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приведет к образованию белых хлопьев внутри фильтрующего насоса, что может привести к его повреждению.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4772990" y="3881361"/>
            <a:ext cx="2263140" cy="872490"/>
          </a:xfrm>
          <a:custGeom>
            <a:avLst/>
            <a:gdLst/>
            <a:ahLst/>
            <a:cxnLst/>
            <a:rect l="l" t="t" r="r" b="b"/>
            <a:pathLst>
              <a:path w="2263140" h="872489">
                <a:moveTo>
                  <a:pt x="2262898" y="872337"/>
                </a:moveTo>
                <a:lnTo>
                  <a:pt x="0" y="872337"/>
                </a:lnTo>
                <a:lnTo>
                  <a:pt x="0" y="0"/>
                </a:lnTo>
                <a:lnTo>
                  <a:pt x="2262898" y="0"/>
                </a:lnTo>
                <a:lnTo>
                  <a:pt x="2262898" y="87233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83555" y="4310447"/>
            <a:ext cx="36830" cy="29209"/>
          </a:xfrm>
          <a:custGeom>
            <a:avLst/>
            <a:gdLst/>
            <a:ahLst/>
            <a:cxnLst/>
            <a:rect l="l" t="t" r="r" b="b"/>
            <a:pathLst>
              <a:path w="36829" h="29210">
                <a:moveTo>
                  <a:pt x="36342" y="23012"/>
                </a:moveTo>
                <a:lnTo>
                  <a:pt x="33802" y="28321"/>
                </a:lnTo>
                <a:lnTo>
                  <a:pt x="23706" y="28765"/>
                </a:lnTo>
                <a:lnTo>
                  <a:pt x="13774" y="24041"/>
                </a:lnTo>
                <a:lnTo>
                  <a:pt x="7129" y="19912"/>
                </a:lnTo>
                <a:lnTo>
                  <a:pt x="2394" y="15106"/>
                </a:lnTo>
                <a:lnTo>
                  <a:pt x="0" y="10196"/>
                </a:lnTo>
                <a:lnTo>
                  <a:pt x="376" y="5753"/>
                </a:lnTo>
                <a:lnTo>
                  <a:pt x="2929" y="444"/>
                </a:lnTo>
                <a:lnTo>
                  <a:pt x="13038" y="0"/>
                </a:lnTo>
                <a:lnTo>
                  <a:pt x="22969" y="4762"/>
                </a:lnTo>
                <a:lnTo>
                  <a:pt x="29616" y="8880"/>
                </a:lnTo>
                <a:lnTo>
                  <a:pt x="34352" y="13682"/>
                </a:lnTo>
                <a:lnTo>
                  <a:pt x="36739" y="18587"/>
                </a:lnTo>
                <a:lnTo>
                  <a:pt x="36342" y="23012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845335" y="4191274"/>
            <a:ext cx="721995" cy="327025"/>
          </a:xfrm>
          <a:custGeom>
            <a:avLst/>
            <a:gdLst/>
            <a:ahLst/>
            <a:cxnLst/>
            <a:rect l="l" t="t" r="r" b="b"/>
            <a:pathLst>
              <a:path w="721995" h="327025">
                <a:moveTo>
                  <a:pt x="0" y="87664"/>
                </a:moveTo>
                <a:lnTo>
                  <a:pt x="17878" y="28324"/>
                </a:lnTo>
                <a:lnTo>
                  <a:pt x="39585" y="1282"/>
                </a:lnTo>
                <a:lnTo>
                  <a:pt x="79295" y="0"/>
                </a:lnTo>
                <a:lnTo>
                  <a:pt x="151180" y="17941"/>
                </a:lnTo>
                <a:lnTo>
                  <a:pt x="217280" y="39477"/>
                </a:lnTo>
                <a:lnTo>
                  <a:pt x="263690" y="59776"/>
                </a:lnTo>
                <a:lnTo>
                  <a:pt x="291058" y="74868"/>
                </a:lnTo>
                <a:lnTo>
                  <a:pt x="300037" y="80781"/>
                </a:lnTo>
                <a:lnTo>
                  <a:pt x="382779" y="69908"/>
                </a:lnTo>
                <a:lnTo>
                  <a:pt x="434860" y="69855"/>
                </a:lnTo>
                <a:lnTo>
                  <a:pt x="478331" y="83838"/>
                </a:lnTo>
                <a:lnTo>
                  <a:pt x="535241" y="115071"/>
                </a:lnTo>
                <a:lnTo>
                  <a:pt x="591261" y="150567"/>
                </a:lnTo>
                <a:lnTo>
                  <a:pt x="642669" y="188978"/>
                </a:lnTo>
                <a:lnTo>
                  <a:pt x="684724" y="226413"/>
                </a:lnTo>
                <a:lnTo>
                  <a:pt x="712687" y="258983"/>
                </a:lnTo>
                <a:lnTo>
                  <a:pt x="721817" y="282800"/>
                </a:lnTo>
                <a:lnTo>
                  <a:pt x="716203" y="305724"/>
                </a:lnTo>
                <a:lnTo>
                  <a:pt x="676797" y="326797"/>
                </a:lnTo>
                <a:lnTo>
                  <a:pt x="659425" y="321792"/>
                </a:lnTo>
                <a:lnTo>
                  <a:pt x="636054" y="306485"/>
                </a:lnTo>
                <a:lnTo>
                  <a:pt x="617521" y="290883"/>
                </a:lnTo>
                <a:lnTo>
                  <a:pt x="589797" y="268431"/>
                </a:lnTo>
                <a:lnTo>
                  <a:pt x="554362" y="242737"/>
                </a:lnTo>
                <a:lnTo>
                  <a:pt x="512697" y="217412"/>
                </a:lnTo>
                <a:lnTo>
                  <a:pt x="466280" y="196065"/>
                </a:lnTo>
                <a:lnTo>
                  <a:pt x="416592" y="182307"/>
                </a:lnTo>
                <a:lnTo>
                  <a:pt x="365113" y="179747"/>
                </a:lnTo>
                <a:lnTo>
                  <a:pt x="313321" y="191995"/>
                </a:lnTo>
                <a:lnTo>
                  <a:pt x="302996" y="211890"/>
                </a:lnTo>
                <a:lnTo>
                  <a:pt x="295205" y="222997"/>
                </a:lnTo>
                <a:lnTo>
                  <a:pt x="286032" y="229344"/>
                </a:lnTo>
                <a:lnTo>
                  <a:pt x="271564" y="23495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58656" y="4324634"/>
            <a:ext cx="386715" cy="191135"/>
          </a:xfrm>
          <a:custGeom>
            <a:avLst/>
            <a:gdLst/>
            <a:ahLst/>
            <a:cxnLst/>
            <a:rect l="l" t="t" r="r" b="b"/>
            <a:pathLst>
              <a:path w="386714" h="191135">
                <a:moveTo>
                  <a:pt x="0" y="35887"/>
                </a:moveTo>
                <a:lnTo>
                  <a:pt x="56221" y="10065"/>
                </a:lnTo>
                <a:lnTo>
                  <a:pt x="93152" y="0"/>
                </a:lnTo>
                <a:lnTo>
                  <a:pt x="127167" y="4379"/>
                </a:lnTo>
                <a:lnTo>
                  <a:pt x="174637" y="21891"/>
                </a:lnTo>
                <a:lnTo>
                  <a:pt x="216328" y="42092"/>
                </a:lnTo>
                <a:lnTo>
                  <a:pt x="259748" y="69260"/>
                </a:lnTo>
                <a:lnTo>
                  <a:pt x="301696" y="100547"/>
                </a:lnTo>
                <a:lnTo>
                  <a:pt x="338967" y="133103"/>
                </a:lnTo>
                <a:lnTo>
                  <a:pt x="368357" y="164078"/>
                </a:lnTo>
                <a:lnTo>
                  <a:pt x="386664" y="19062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166443" y="4347405"/>
            <a:ext cx="359410" cy="171450"/>
          </a:xfrm>
          <a:custGeom>
            <a:avLst/>
            <a:gdLst/>
            <a:ahLst/>
            <a:cxnLst/>
            <a:rect l="l" t="t" r="r" b="b"/>
            <a:pathLst>
              <a:path w="359410" h="171450">
                <a:moveTo>
                  <a:pt x="0" y="22417"/>
                </a:moveTo>
                <a:lnTo>
                  <a:pt x="83719" y="3743"/>
                </a:lnTo>
                <a:lnTo>
                  <a:pt x="133931" y="0"/>
                </a:lnTo>
                <a:lnTo>
                  <a:pt x="170707" y="13417"/>
                </a:lnTo>
                <a:lnTo>
                  <a:pt x="214122" y="46229"/>
                </a:lnTo>
                <a:lnTo>
                  <a:pt x="266846" y="90053"/>
                </a:lnTo>
                <a:lnTo>
                  <a:pt x="313397" y="130187"/>
                </a:lnTo>
                <a:lnTo>
                  <a:pt x="346595" y="159499"/>
                </a:lnTo>
                <a:lnTo>
                  <a:pt x="359257" y="17085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158656" y="4270554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96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158656" y="4360521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0" y="0"/>
                </a:moveTo>
                <a:lnTo>
                  <a:pt x="7785" y="1988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855926" y="4267107"/>
            <a:ext cx="274320" cy="137160"/>
          </a:xfrm>
          <a:custGeom>
            <a:avLst/>
            <a:gdLst/>
            <a:ahLst/>
            <a:cxnLst/>
            <a:rect l="l" t="t" r="r" b="b"/>
            <a:pathLst>
              <a:path w="274320" h="137160">
                <a:moveTo>
                  <a:pt x="0" y="0"/>
                </a:moveTo>
                <a:lnTo>
                  <a:pt x="35375" y="54508"/>
                </a:lnTo>
                <a:lnTo>
                  <a:pt x="70705" y="82349"/>
                </a:lnTo>
                <a:lnTo>
                  <a:pt x="115100" y="107530"/>
                </a:lnTo>
                <a:lnTo>
                  <a:pt x="164197" y="126831"/>
                </a:lnTo>
                <a:lnTo>
                  <a:pt x="209297" y="136756"/>
                </a:lnTo>
                <a:lnTo>
                  <a:pt x="247018" y="137152"/>
                </a:lnTo>
                <a:lnTo>
                  <a:pt x="273977" y="12786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855929" y="4257818"/>
            <a:ext cx="274320" cy="137160"/>
          </a:xfrm>
          <a:custGeom>
            <a:avLst/>
            <a:gdLst/>
            <a:ahLst/>
            <a:cxnLst/>
            <a:rect l="l" t="t" r="r" b="b"/>
            <a:pathLst>
              <a:path w="274320" h="137160">
                <a:moveTo>
                  <a:pt x="273977" y="137156"/>
                </a:moveTo>
                <a:lnTo>
                  <a:pt x="238590" y="82628"/>
                </a:lnTo>
                <a:lnTo>
                  <a:pt x="203262" y="54792"/>
                </a:lnTo>
                <a:lnTo>
                  <a:pt x="158864" y="29625"/>
                </a:lnTo>
                <a:lnTo>
                  <a:pt x="109763" y="10313"/>
                </a:lnTo>
                <a:lnTo>
                  <a:pt x="64668" y="389"/>
                </a:lnTo>
                <a:lnTo>
                  <a:pt x="26954" y="0"/>
                </a:lnTo>
                <a:lnTo>
                  <a:pt x="0" y="929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841109" y="4253559"/>
            <a:ext cx="293090" cy="185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595453" y="3871365"/>
            <a:ext cx="1443612" cy="883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 txBox="1"/>
          <p:nvPr/>
        </p:nvSpPr>
        <p:spPr>
          <a:xfrm>
            <a:off x="3709008" y="9984729"/>
            <a:ext cx="145415" cy="128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16</a:t>
            </a:fld>
            <a:endParaRPr sz="600">
              <a:latin typeface="Arial"/>
              <a:cs typeface="Arial"/>
            </a:endParaRPr>
          </a:p>
        </p:txBody>
      </p:sp>
      <p:pic>
        <p:nvPicPr>
          <p:cNvPr id="369" name="Рисунок 368">
            <a:extLst>
              <a:ext uri="{FF2B5EF4-FFF2-40B4-BE49-F238E27FC236}">
                <a16:creationId xmlns:a16="http://schemas.microsoft.com/office/drawing/2014/main" id="{BB07D0BD-43A2-4BE2-9CE4-2FEE34778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64" y="1730939"/>
            <a:ext cx="6417463" cy="14061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100" y="2131993"/>
            <a:ext cx="454724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СЛИВ ВОДЫ</a:t>
            </a:r>
            <a:r>
              <a:rPr sz="1600" b="1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ОЧИСТКА И ХРАНЕНИЕ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865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53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27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00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65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40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13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79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54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228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394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68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41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908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82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254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420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595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768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9348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109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281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447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622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7956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6960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136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308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5474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650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823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988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1164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3359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02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9677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3850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015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8191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2363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9528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6704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0877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80428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5216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9390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6555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3732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7904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5069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2244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6418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5831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0759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4930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2097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9271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3445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0610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7785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1957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91234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6298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0471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7637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133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25"/>
                </a:ln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8984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6151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3326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7500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4665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1841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6012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3178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0353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4527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692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8866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3039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0205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7380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15541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8719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5893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0066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7232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4408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8580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5746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2921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70944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4260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1434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5607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2773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9948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4121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1287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8461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634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98001" y="2460568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0"/>
                </a:moveTo>
                <a:lnTo>
                  <a:pt x="0" y="9537"/>
                </a:ln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6975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1147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8314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5488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9661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6826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4003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8175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5342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2516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6689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3854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1029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5202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2369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9543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3716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0881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8056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2229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9395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6570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0742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7908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5084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9257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6422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3598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7770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4936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2111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6284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33449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30625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4797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1963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9138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3311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0476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7652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1824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8990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6164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338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7503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4680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8852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6018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3193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7366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4531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1705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5879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3045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0220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04393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1558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8732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2906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0071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7246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1418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8585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5760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9934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7099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4275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8446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5612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2787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6961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4126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1301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5473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2639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9814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3987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1153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8328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2500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9666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6841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1014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8180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5355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9528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6694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3869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8042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5208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2382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6555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3721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0896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15068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2235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09409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3582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0748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7922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20967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9262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6437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40610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7776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4950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9123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6289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3464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7636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48031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51977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6150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3315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60491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74663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718300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9004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31774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0342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77518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916915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88568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60323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002056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973709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945452" y="246056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0" y="9537"/>
                </a:moveTo>
                <a:lnTo>
                  <a:pt x="15811" y="9537"/>
                </a:lnTo>
                <a:lnTo>
                  <a:pt x="15811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4068" y="7924190"/>
            <a:ext cx="6480175" cy="1795780"/>
          </a:xfrm>
          <a:custGeom>
            <a:avLst/>
            <a:gdLst/>
            <a:ahLst/>
            <a:cxnLst/>
            <a:rect l="l" t="t" r="r" b="b"/>
            <a:pathLst>
              <a:path w="6480175" h="1795779">
                <a:moveTo>
                  <a:pt x="6480098" y="1795284"/>
                </a:moveTo>
                <a:lnTo>
                  <a:pt x="0" y="1795284"/>
                </a:lnTo>
                <a:lnTo>
                  <a:pt x="0" y="0"/>
                </a:lnTo>
                <a:lnTo>
                  <a:pt x="6480098" y="0"/>
                </a:lnTo>
                <a:lnTo>
                  <a:pt x="6480098" y="179528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527297" y="2555886"/>
            <a:ext cx="6304280" cy="160281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38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Слив воды</a:t>
            </a:r>
            <a:endParaRPr sz="12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21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Выключите все программы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Подсоедините садовый шланг к сливному клапану и направьте его в подходящую для слива воду. 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Снимите крышку сливного клапана с внешней стороны СПА-ванны и прикрепите адаптер сливного клапана к сливному клапану 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9545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 внутренней стороны СПА-ванны откройте крышку сливного клапана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Вода начнет вытекать из садового шланга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8910" marR="5080" indent="-156845">
              <a:lnSpc>
                <a:spcPct val="111100"/>
              </a:lnSpc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Приподнимите гидромассажную ванну только когда в ней останется небольшое количество воды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пузырькового массажа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BUBBLE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, чтобы высушить СПА-бассейн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8910" indent="-156845">
              <a:lnSpc>
                <a:spcPct val="100000"/>
              </a:lnSpc>
              <a:spcBef>
                <a:spcPts val="114"/>
              </a:spcBef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Разберите блок управления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Вылейте всю воду из трубопроводной системы.</a:t>
            </a:r>
            <a:endParaRPr sz="900" dirty="0">
              <a:latin typeface="Arial Narrow"/>
              <a:cs typeface="Arial Narrow"/>
            </a:endParaRPr>
          </a:p>
          <a:p>
            <a:pPr marL="168910" marR="187325" indent="-156845">
              <a:lnSpc>
                <a:spcPct val="111100"/>
              </a:lnSpc>
              <a:buAutoNum type="arabicPeriod"/>
              <a:tabLst>
                <a:tab pos="16954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Используйте чистое полотенце, чтобы вытереть остатки воды и влаги в СПА-ванне и блоке управления. Убедитесь, что гидромассажная ванна и блок управления СПА полностью высушены.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31365" y="6848016"/>
            <a:ext cx="6504940" cy="102092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Очистка гидромассажной ванны</a:t>
            </a:r>
            <a:endParaRPr sz="1200" dirty="0">
              <a:latin typeface="Arial Narrow"/>
              <a:cs typeface="Arial Narrow"/>
            </a:endParaRPr>
          </a:p>
          <a:p>
            <a:pPr marL="12700" marR="5080" algn="just">
              <a:lnSpc>
                <a:spcPct val="111100"/>
              </a:lnSpc>
              <a:spcBef>
                <a:spcPts val="14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Если в воде видна грязь или вода становится мутной и правильный химический раствор не справляется с очищением, замените воду и очистите гидромассажную ванну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b.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См. раздел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«Слив СПА-ванны» о том, как осушить бассейн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Очистите и/или замените фильтрующий картридж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После слива воды из ванны используйте губку и мягкий мыльный раствор, чтобы удалить всю грязь или пятна на внутренней стенки ванны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Тщательно промойте ванну перед повторным наполнением чистой водой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ВАЖНО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используйте стальную мочалку, жесткие щетки и абразивные чистящие средства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2002408" y="7931840"/>
            <a:ext cx="5021835" cy="1715983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Сдувание</a:t>
            </a:r>
            <a:endParaRPr sz="12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Сдувание гидромассажной ванны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(MONO</a:t>
            </a:r>
            <a:r>
              <a:rPr lang="en-US" sz="900" b="1" dirty="0">
                <a:solidFill>
                  <a:srgbClr val="231F20"/>
                </a:solidFill>
                <a:latin typeface="Arial Narrow"/>
                <a:cs typeface="Arial Narrow"/>
              </a:rPr>
              <a:t> / NAVAL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endParaRPr sz="900" dirty="0">
              <a:latin typeface="Arial Narrow"/>
              <a:cs typeface="Arial Narrow"/>
            </a:endParaRPr>
          </a:p>
          <a:p>
            <a:pPr marL="130175" marR="5080" indent="-130810">
              <a:lnSpc>
                <a:spcPct val="111100"/>
              </a:lnSpc>
              <a:buAutoNum type="arabicPeriod"/>
              <a:tabLst>
                <a:tab pos="130810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Откройте крышку клапана, повернув ее против часовой стрелки.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Перед спусканием убедитесь, что клапан очищен от мусора, песка или грязи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301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308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на кнопку клапана и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поверните ее по часовой стрелке, чтобы зафиксировать ее в положении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DOWN.</a:t>
            </a:r>
            <a:endParaRPr sz="900" dirty="0">
              <a:latin typeface="Arial Narrow"/>
              <a:cs typeface="Arial Narrow"/>
            </a:endParaRPr>
          </a:p>
          <a:p>
            <a:pPr marL="1301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30810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Как только воздух будет спущен, верните клапан на место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Сдувание надувной камеры</a:t>
            </a:r>
            <a:endParaRPr sz="900" dirty="0">
              <a:latin typeface="Arial Narrow"/>
              <a:cs typeface="Arial Narrow"/>
            </a:endParaRPr>
          </a:p>
          <a:p>
            <a:pPr marL="130175" marR="378460" indent="-130810">
              <a:lnSpc>
                <a:spcPct val="111100"/>
              </a:lnSpc>
              <a:buAutoNum type="arabicPeriod"/>
              <a:tabLst>
                <a:tab pos="130810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Откройте крышку клапана, чтобы спустить воздух из надувной камеры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Для быстрого спускания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поместите трубочку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входит в ремонтный комплект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в клапан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30175" indent="-130810">
              <a:spcBef>
                <a:spcPts val="120"/>
              </a:spcBef>
              <a:buFontTx/>
              <a:buAutoNum type="arabicPeriod"/>
              <a:tabLst>
                <a:tab pos="130810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Как только воздух будет спущен, верните клапан на место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518133" y="273296"/>
            <a:ext cx="6381750" cy="178465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Очистка воды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endParaRPr sz="1200" dirty="0">
              <a:latin typeface="Arial Narrow"/>
              <a:cs typeface="Arial Narrow"/>
            </a:endParaRPr>
          </a:p>
          <a:p>
            <a:pPr marL="165100" indent="-153035">
              <a:lnSpc>
                <a:spcPct val="100000"/>
              </a:lnSpc>
              <a:spcBef>
                <a:spcPts val="360"/>
              </a:spcBef>
              <a:buChar char="●"/>
              <a:tabLst>
                <a:tab pos="16573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 данном СПА-бассейне рекомендуется держать все воздушные струи открытыми, а клапаны закрытыми, чтобы позволить химически обработанной воде промываться через все трубопроводы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5100" indent="-153035">
              <a:lnSpc>
                <a:spcPct val="100000"/>
              </a:lnSpc>
              <a:spcBef>
                <a:spcPts val="120"/>
              </a:spcBef>
              <a:buChar char="●"/>
              <a:tabLst>
                <a:tab pos="16573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Всегда следуйте указаниям производителя химических реагентов, а также предупреждениям о вреде для здоровья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5100" indent="-153035">
              <a:lnSpc>
                <a:spcPct val="100000"/>
              </a:lnSpc>
              <a:spcBef>
                <a:spcPts val="120"/>
              </a:spcBef>
              <a:buChar char="●"/>
              <a:tabLst>
                <a:tab pos="16573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Никогда не смешивайте химические реагенты вместе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Добавляйте реагенты в воду отдельно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Тщательно растворите каждое химическое вещество, прежде чем добавлять его в воду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5100" marR="40640" indent="-153035">
              <a:lnSpc>
                <a:spcPct val="111100"/>
              </a:lnSpc>
              <a:buChar char="●"/>
              <a:tabLst>
                <a:tab pos="16573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Обратите внимание, что продукты с хлором и бромом никогда не следует смешивать. Это крайне опасно.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Если вы обычно используете продукты на основе хлора и хотите перейти на продукты на основе брома или наоборот, очень важно сначала сменить воду в СПА-бассейне. </a:t>
            </a:r>
          </a:p>
          <a:p>
            <a:pPr marL="165100" marR="40640" indent="-153035">
              <a:lnSpc>
                <a:spcPct val="111100"/>
              </a:lnSpc>
              <a:buChar char="●"/>
              <a:tabLst>
                <a:tab pos="16573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добавляйте химикаты, если в СПА-бассейне кто-то находится. Это может вызвать раздражение кожи или глаз. </a:t>
            </a:r>
            <a:endParaRPr sz="900" dirty="0">
              <a:latin typeface="Arial Narrow"/>
              <a:cs typeface="Arial Narrow"/>
            </a:endParaRPr>
          </a:p>
          <a:p>
            <a:pPr marL="165100" marR="5080" indent="-153035">
              <a:lnSpc>
                <a:spcPct val="111100"/>
              </a:lnSpc>
              <a:buChar char="●"/>
              <a:tabLst>
                <a:tab pos="16573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злоупотребляйте химическими веществами и не используйте концентрированный хлор. Это может повредить гидромассажную ванну и вызвать потенциальную опасность для вашей кожи. Неправильное использование химикатов приведет к аннулированию гарантии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3321050" y="5687491"/>
            <a:ext cx="160655" cy="15176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1045"/>
              </a:lnSpc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6004750" y="5684367"/>
            <a:ext cx="160655" cy="151130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1040"/>
              </a:lnSpc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4867312" y="5680646"/>
            <a:ext cx="163830" cy="154940"/>
          </a:xfrm>
          <a:custGeom>
            <a:avLst/>
            <a:gdLst/>
            <a:ahLst/>
            <a:cxnLst/>
            <a:rect l="l" t="t" r="r" b="b"/>
            <a:pathLst>
              <a:path w="163829" h="154939">
                <a:moveTo>
                  <a:pt x="163258" y="154698"/>
                </a:moveTo>
                <a:lnTo>
                  <a:pt x="0" y="154698"/>
                </a:lnTo>
                <a:lnTo>
                  <a:pt x="0" y="0"/>
                </a:lnTo>
                <a:lnTo>
                  <a:pt x="163258" y="0"/>
                </a:lnTo>
                <a:lnTo>
                  <a:pt x="163258" y="154698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4910875" y="5666562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228475" y="4524743"/>
            <a:ext cx="161925" cy="14922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25"/>
              </a:lnSpc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5507953" y="4918393"/>
            <a:ext cx="43180" cy="177800"/>
          </a:xfrm>
          <a:custGeom>
            <a:avLst/>
            <a:gdLst/>
            <a:ahLst/>
            <a:cxnLst/>
            <a:rect l="l" t="t" r="r" b="b"/>
            <a:pathLst>
              <a:path w="43179" h="177800">
                <a:moveTo>
                  <a:pt x="41215" y="88112"/>
                </a:moveTo>
                <a:lnTo>
                  <a:pt x="16789" y="88112"/>
                </a:lnTo>
                <a:lnTo>
                  <a:pt x="7289" y="176237"/>
                </a:lnTo>
                <a:lnTo>
                  <a:pt x="19126" y="177558"/>
                </a:lnTo>
                <a:lnTo>
                  <a:pt x="28676" y="89369"/>
                </a:lnTo>
                <a:lnTo>
                  <a:pt x="41347" y="89369"/>
                </a:lnTo>
                <a:lnTo>
                  <a:pt x="41215" y="88112"/>
                </a:lnTo>
                <a:close/>
              </a:path>
              <a:path w="43179" h="177800">
                <a:moveTo>
                  <a:pt x="41347" y="89369"/>
                </a:moveTo>
                <a:lnTo>
                  <a:pt x="28676" y="89369"/>
                </a:lnTo>
                <a:lnTo>
                  <a:pt x="42570" y="101003"/>
                </a:lnTo>
                <a:lnTo>
                  <a:pt x="41347" y="89369"/>
                </a:lnTo>
                <a:close/>
              </a:path>
              <a:path w="43179" h="177800">
                <a:moveTo>
                  <a:pt x="31953" y="0"/>
                </a:moveTo>
                <a:lnTo>
                  <a:pt x="0" y="96418"/>
                </a:lnTo>
                <a:lnTo>
                  <a:pt x="16789" y="88112"/>
                </a:lnTo>
                <a:lnTo>
                  <a:pt x="41215" y="88112"/>
                </a:lnTo>
                <a:lnTo>
                  <a:pt x="319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618022" y="4736132"/>
            <a:ext cx="829310" cy="564515"/>
          </a:xfrm>
          <a:custGeom>
            <a:avLst/>
            <a:gdLst/>
            <a:ahLst/>
            <a:cxnLst/>
            <a:rect l="l" t="t" r="r" b="b"/>
            <a:pathLst>
              <a:path w="829310" h="564514">
                <a:moveTo>
                  <a:pt x="5722" y="379309"/>
                </a:moveTo>
                <a:lnTo>
                  <a:pt x="0" y="345274"/>
                </a:lnTo>
                <a:lnTo>
                  <a:pt x="635" y="299980"/>
                </a:lnTo>
                <a:lnTo>
                  <a:pt x="3814" y="260375"/>
                </a:lnTo>
                <a:lnTo>
                  <a:pt x="5722" y="243406"/>
                </a:lnTo>
                <a:lnTo>
                  <a:pt x="8714" y="211363"/>
                </a:lnTo>
                <a:lnTo>
                  <a:pt x="16248" y="144430"/>
                </a:lnTo>
                <a:lnTo>
                  <a:pt x="28438" y="77169"/>
                </a:lnTo>
                <a:lnTo>
                  <a:pt x="62968" y="30359"/>
                </a:lnTo>
                <a:lnTo>
                  <a:pt x="144522" y="3704"/>
                </a:lnTo>
                <a:lnTo>
                  <a:pt x="207825" y="0"/>
                </a:lnTo>
                <a:lnTo>
                  <a:pt x="269995" y="2346"/>
                </a:lnTo>
                <a:lnTo>
                  <a:pt x="322580" y="7633"/>
                </a:lnTo>
                <a:lnTo>
                  <a:pt x="383785" y="17707"/>
                </a:lnTo>
                <a:lnTo>
                  <a:pt x="423263" y="25895"/>
                </a:lnTo>
                <a:lnTo>
                  <a:pt x="471761" y="36981"/>
                </a:lnTo>
                <a:lnTo>
                  <a:pt x="525474" y="50632"/>
                </a:lnTo>
                <a:lnTo>
                  <a:pt x="580599" y="66516"/>
                </a:lnTo>
                <a:lnTo>
                  <a:pt x="633330" y="84301"/>
                </a:lnTo>
                <a:lnTo>
                  <a:pt x="702208" y="113433"/>
                </a:lnTo>
                <a:lnTo>
                  <a:pt x="757147" y="143632"/>
                </a:lnTo>
                <a:lnTo>
                  <a:pt x="796806" y="172998"/>
                </a:lnTo>
                <a:lnTo>
                  <a:pt x="828521" y="223383"/>
                </a:lnTo>
                <a:lnTo>
                  <a:pt x="828882" y="244091"/>
                </a:lnTo>
                <a:lnTo>
                  <a:pt x="825361" y="259699"/>
                </a:lnTo>
                <a:lnTo>
                  <a:pt x="822395" y="268159"/>
                </a:lnTo>
                <a:lnTo>
                  <a:pt x="812718" y="301980"/>
                </a:lnTo>
                <a:lnTo>
                  <a:pt x="798773" y="347457"/>
                </a:lnTo>
                <a:lnTo>
                  <a:pt x="777590" y="410608"/>
                </a:lnTo>
                <a:lnTo>
                  <a:pt x="761664" y="457719"/>
                </a:lnTo>
                <a:lnTo>
                  <a:pt x="754962" y="480142"/>
                </a:lnTo>
                <a:lnTo>
                  <a:pt x="719819" y="523640"/>
                </a:lnTo>
                <a:lnTo>
                  <a:pt x="659638" y="551759"/>
                </a:lnTo>
                <a:lnTo>
                  <a:pt x="618701" y="559992"/>
                </a:lnTo>
                <a:lnTo>
                  <a:pt x="568328" y="563976"/>
                </a:lnTo>
                <a:lnTo>
                  <a:pt x="506865" y="563437"/>
                </a:lnTo>
                <a:lnTo>
                  <a:pt x="432658" y="558100"/>
                </a:lnTo>
                <a:lnTo>
                  <a:pt x="320773" y="545216"/>
                </a:lnTo>
                <a:lnTo>
                  <a:pt x="253530" y="533514"/>
                </a:lnTo>
                <a:lnTo>
                  <a:pt x="203975" y="516328"/>
                </a:lnTo>
                <a:lnTo>
                  <a:pt x="145155" y="486992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652820" y="4795840"/>
            <a:ext cx="794385" cy="224790"/>
          </a:xfrm>
          <a:custGeom>
            <a:avLst/>
            <a:gdLst/>
            <a:ahLst/>
            <a:cxnLst/>
            <a:rect l="l" t="t" r="r" b="b"/>
            <a:pathLst>
              <a:path w="794385" h="224789">
                <a:moveTo>
                  <a:pt x="1805" y="0"/>
                </a:moveTo>
                <a:lnTo>
                  <a:pt x="14126" y="53579"/>
                </a:lnTo>
                <a:lnTo>
                  <a:pt x="57439" y="76443"/>
                </a:lnTo>
                <a:lnTo>
                  <a:pt x="143194" y="110502"/>
                </a:lnTo>
                <a:lnTo>
                  <a:pt x="188655" y="127440"/>
                </a:lnTo>
                <a:lnTo>
                  <a:pt x="235870" y="143617"/>
                </a:lnTo>
                <a:lnTo>
                  <a:pt x="284665" y="158844"/>
                </a:lnTo>
                <a:lnTo>
                  <a:pt x="334871" y="172936"/>
                </a:lnTo>
                <a:lnTo>
                  <a:pt x="386313" y="185702"/>
                </a:lnTo>
                <a:lnTo>
                  <a:pt x="438822" y="196956"/>
                </a:lnTo>
                <a:lnTo>
                  <a:pt x="492226" y="206509"/>
                </a:lnTo>
                <a:lnTo>
                  <a:pt x="546352" y="214174"/>
                </a:lnTo>
                <a:lnTo>
                  <a:pt x="601028" y="219763"/>
                </a:lnTo>
                <a:lnTo>
                  <a:pt x="656084" y="223088"/>
                </a:lnTo>
                <a:lnTo>
                  <a:pt x="728652" y="224697"/>
                </a:lnTo>
                <a:lnTo>
                  <a:pt x="767191" y="221438"/>
                </a:lnTo>
                <a:lnTo>
                  <a:pt x="784616" y="209895"/>
                </a:lnTo>
                <a:lnTo>
                  <a:pt x="793841" y="186651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690120" y="4747443"/>
            <a:ext cx="726440" cy="241935"/>
          </a:xfrm>
          <a:custGeom>
            <a:avLst/>
            <a:gdLst/>
            <a:ahLst/>
            <a:cxnLst/>
            <a:rect l="l" t="t" r="r" b="b"/>
            <a:pathLst>
              <a:path w="726439" h="241935">
                <a:moveTo>
                  <a:pt x="0" y="39417"/>
                </a:moveTo>
                <a:lnTo>
                  <a:pt x="20751" y="80569"/>
                </a:lnTo>
                <a:lnTo>
                  <a:pt x="92205" y="126376"/>
                </a:lnTo>
                <a:lnTo>
                  <a:pt x="143496" y="149308"/>
                </a:lnTo>
                <a:lnTo>
                  <a:pt x="203325" y="171346"/>
                </a:lnTo>
                <a:lnTo>
                  <a:pt x="270312" y="191802"/>
                </a:lnTo>
                <a:lnTo>
                  <a:pt x="343077" y="209991"/>
                </a:lnTo>
                <a:lnTo>
                  <a:pt x="416647" y="224576"/>
                </a:lnTo>
                <a:lnTo>
                  <a:pt x="485959" y="234645"/>
                </a:lnTo>
                <a:lnTo>
                  <a:pt x="549472" y="240229"/>
                </a:lnTo>
                <a:lnTo>
                  <a:pt x="605647" y="241360"/>
                </a:lnTo>
                <a:lnTo>
                  <a:pt x="652943" y="238068"/>
                </a:lnTo>
                <a:lnTo>
                  <a:pt x="689821" y="230386"/>
                </a:lnTo>
                <a:lnTo>
                  <a:pt x="714740" y="218345"/>
                </a:lnTo>
                <a:lnTo>
                  <a:pt x="726160" y="201977"/>
                </a:lnTo>
                <a:lnTo>
                  <a:pt x="722827" y="182306"/>
                </a:lnTo>
                <a:lnTo>
                  <a:pt x="675363" y="138098"/>
                </a:lnTo>
                <a:lnTo>
                  <a:pt x="633993" y="114936"/>
                </a:lnTo>
                <a:lnTo>
                  <a:pt x="582707" y="91986"/>
                </a:lnTo>
                <a:lnTo>
                  <a:pt x="522885" y="69934"/>
                </a:lnTo>
                <a:lnTo>
                  <a:pt x="455908" y="49468"/>
                </a:lnTo>
                <a:lnTo>
                  <a:pt x="383159" y="31276"/>
                </a:lnTo>
                <a:lnTo>
                  <a:pt x="309566" y="16718"/>
                </a:lnTo>
                <a:lnTo>
                  <a:pt x="240240" y="6674"/>
                </a:lnTo>
                <a:lnTo>
                  <a:pt x="176720" y="1111"/>
                </a:lnTo>
                <a:lnTo>
                  <a:pt x="120542" y="0"/>
                </a:lnTo>
                <a:lnTo>
                  <a:pt x="73243" y="3306"/>
                </a:lnTo>
                <a:lnTo>
                  <a:pt x="36362" y="10999"/>
                </a:lnTo>
                <a:lnTo>
                  <a:pt x="11435" y="23047"/>
                </a:lnTo>
                <a:lnTo>
                  <a:pt x="0" y="39417"/>
                </a:lnTo>
                <a:close/>
              </a:path>
            </a:pathLst>
          </a:custGeom>
          <a:ln w="6350">
            <a:solidFill>
              <a:srgbClr val="0B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65433" y="5193844"/>
            <a:ext cx="335280" cy="123189"/>
          </a:xfrm>
          <a:custGeom>
            <a:avLst/>
            <a:gdLst/>
            <a:ahLst/>
            <a:cxnLst/>
            <a:rect l="l" t="t" r="r" b="b"/>
            <a:pathLst>
              <a:path w="335279" h="123189">
                <a:moveTo>
                  <a:pt x="14262" y="0"/>
                </a:moveTo>
                <a:lnTo>
                  <a:pt x="10088" y="12255"/>
                </a:lnTo>
                <a:lnTo>
                  <a:pt x="7212" y="20369"/>
                </a:lnTo>
                <a:lnTo>
                  <a:pt x="4294" y="27965"/>
                </a:lnTo>
                <a:lnTo>
                  <a:pt x="0" y="38671"/>
                </a:lnTo>
                <a:lnTo>
                  <a:pt x="128401" y="48929"/>
                </a:lnTo>
                <a:lnTo>
                  <a:pt x="204970" y="61106"/>
                </a:lnTo>
                <a:lnTo>
                  <a:pt x="260095" y="83084"/>
                </a:lnTo>
                <a:lnTo>
                  <a:pt x="324167" y="122745"/>
                </a:lnTo>
                <a:lnTo>
                  <a:pt x="319269" y="106867"/>
                </a:lnTo>
                <a:lnTo>
                  <a:pt x="318750" y="97688"/>
                </a:lnTo>
                <a:lnTo>
                  <a:pt x="323613" y="91709"/>
                </a:lnTo>
                <a:lnTo>
                  <a:pt x="334860" y="85432"/>
                </a:lnTo>
                <a:lnTo>
                  <a:pt x="235546" y="38135"/>
                </a:lnTo>
                <a:lnTo>
                  <a:pt x="169046" y="13469"/>
                </a:lnTo>
                <a:lnTo>
                  <a:pt x="105303" y="3428"/>
                </a:lnTo>
                <a:lnTo>
                  <a:pt x="142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65433" y="5193844"/>
            <a:ext cx="335280" cy="123189"/>
          </a:xfrm>
          <a:custGeom>
            <a:avLst/>
            <a:gdLst/>
            <a:ahLst/>
            <a:cxnLst/>
            <a:rect l="l" t="t" r="r" b="b"/>
            <a:pathLst>
              <a:path w="335279" h="123189">
                <a:moveTo>
                  <a:pt x="324167" y="122745"/>
                </a:moveTo>
                <a:lnTo>
                  <a:pt x="260095" y="83084"/>
                </a:lnTo>
                <a:lnTo>
                  <a:pt x="204970" y="61106"/>
                </a:lnTo>
                <a:lnTo>
                  <a:pt x="128401" y="48929"/>
                </a:lnTo>
                <a:lnTo>
                  <a:pt x="0" y="38671"/>
                </a:lnTo>
                <a:lnTo>
                  <a:pt x="4294" y="27965"/>
                </a:lnTo>
                <a:lnTo>
                  <a:pt x="7212" y="20369"/>
                </a:lnTo>
                <a:lnTo>
                  <a:pt x="10088" y="12255"/>
                </a:lnTo>
                <a:lnTo>
                  <a:pt x="14262" y="0"/>
                </a:lnTo>
                <a:lnTo>
                  <a:pt x="105303" y="3428"/>
                </a:lnTo>
                <a:lnTo>
                  <a:pt x="169046" y="13469"/>
                </a:lnTo>
                <a:lnTo>
                  <a:pt x="235546" y="38135"/>
                </a:lnTo>
                <a:lnTo>
                  <a:pt x="334860" y="85432"/>
                </a:lnTo>
                <a:lnTo>
                  <a:pt x="323613" y="91709"/>
                </a:lnTo>
                <a:lnTo>
                  <a:pt x="318750" y="97688"/>
                </a:lnTo>
                <a:lnTo>
                  <a:pt x="319269" y="106867"/>
                </a:lnTo>
                <a:lnTo>
                  <a:pt x="324167" y="122745"/>
                </a:lnTo>
                <a:close/>
              </a:path>
            </a:pathLst>
          </a:custGeom>
          <a:ln w="3175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685381" y="5278961"/>
            <a:ext cx="19050" cy="38735"/>
          </a:xfrm>
          <a:custGeom>
            <a:avLst/>
            <a:gdLst/>
            <a:ahLst/>
            <a:cxnLst/>
            <a:rect l="l" t="t" r="r" b="b"/>
            <a:pathLst>
              <a:path w="19050" h="38735">
                <a:moveTo>
                  <a:pt x="15976" y="21209"/>
                </a:moveTo>
                <a:lnTo>
                  <a:pt x="13068" y="31305"/>
                </a:lnTo>
                <a:lnTo>
                  <a:pt x="7785" y="38671"/>
                </a:lnTo>
                <a:lnTo>
                  <a:pt x="4216" y="37630"/>
                </a:lnTo>
                <a:lnTo>
                  <a:pt x="596" y="36601"/>
                </a:lnTo>
                <a:lnTo>
                  <a:pt x="0" y="27584"/>
                </a:lnTo>
                <a:lnTo>
                  <a:pt x="2908" y="17487"/>
                </a:lnTo>
                <a:lnTo>
                  <a:pt x="5803" y="7366"/>
                </a:lnTo>
                <a:lnTo>
                  <a:pt x="11036" y="0"/>
                </a:lnTo>
                <a:lnTo>
                  <a:pt x="14655" y="1066"/>
                </a:lnTo>
                <a:lnTo>
                  <a:pt x="18262" y="2082"/>
                </a:lnTo>
                <a:lnTo>
                  <a:pt x="18859" y="11087"/>
                </a:lnTo>
                <a:lnTo>
                  <a:pt x="15976" y="21209"/>
                </a:lnTo>
                <a:close/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690791" y="5282483"/>
            <a:ext cx="119380" cy="34290"/>
          </a:xfrm>
          <a:custGeom>
            <a:avLst/>
            <a:gdLst/>
            <a:ahLst/>
            <a:cxnLst/>
            <a:rect l="l" t="t" r="r" b="b"/>
            <a:pathLst>
              <a:path w="119379" h="34289">
                <a:moveTo>
                  <a:pt x="0" y="4806"/>
                </a:moveTo>
                <a:lnTo>
                  <a:pt x="5289" y="0"/>
                </a:lnTo>
                <a:lnTo>
                  <a:pt x="11980" y="27"/>
                </a:lnTo>
                <a:lnTo>
                  <a:pt x="24508" y="6356"/>
                </a:lnTo>
                <a:lnTo>
                  <a:pt x="47307" y="20452"/>
                </a:lnTo>
                <a:lnTo>
                  <a:pt x="75030" y="32161"/>
                </a:lnTo>
                <a:lnTo>
                  <a:pt x="97834" y="33873"/>
                </a:lnTo>
                <a:lnTo>
                  <a:pt x="113294" y="30961"/>
                </a:lnTo>
                <a:lnTo>
                  <a:pt x="118986" y="28796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688286" y="5301251"/>
            <a:ext cx="119380" cy="34290"/>
          </a:xfrm>
          <a:custGeom>
            <a:avLst/>
            <a:gdLst/>
            <a:ahLst/>
            <a:cxnLst/>
            <a:rect l="l" t="t" r="r" b="b"/>
            <a:pathLst>
              <a:path w="119379" h="34289">
                <a:moveTo>
                  <a:pt x="0" y="4791"/>
                </a:moveTo>
                <a:lnTo>
                  <a:pt x="5274" y="0"/>
                </a:lnTo>
                <a:lnTo>
                  <a:pt x="11955" y="35"/>
                </a:lnTo>
                <a:lnTo>
                  <a:pt x="24472" y="6366"/>
                </a:lnTo>
                <a:lnTo>
                  <a:pt x="47256" y="20463"/>
                </a:lnTo>
                <a:lnTo>
                  <a:pt x="75005" y="32157"/>
                </a:lnTo>
                <a:lnTo>
                  <a:pt x="97815" y="33861"/>
                </a:lnTo>
                <a:lnTo>
                  <a:pt x="113272" y="30946"/>
                </a:lnTo>
                <a:lnTo>
                  <a:pt x="118960" y="28781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688286" y="5290232"/>
            <a:ext cx="119380" cy="34290"/>
          </a:xfrm>
          <a:custGeom>
            <a:avLst/>
            <a:gdLst/>
            <a:ahLst/>
            <a:cxnLst/>
            <a:rect l="l" t="t" r="r" b="b"/>
            <a:pathLst>
              <a:path w="119379" h="34289">
                <a:moveTo>
                  <a:pt x="0" y="4820"/>
                </a:moveTo>
                <a:lnTo>
                  <a:pt x="5274" y="0"/>
                </a:lnTo>
                <a:lnTo>
                  <a:pt x="11955" y="23"/>
                </a:lnTo>
                <a:lnTo>
                  <a:pt x="24472" y="6356"/>
                </a:lnTo>
                <a:lnTo>
                  <a:pt x="47256" y="20466"/>
                </a:lnTo>
                <a:lnTo>
                  <a:pt x="75005" y="32182"/>
                </a:lnTo>
                <a:lnTo>
                  <a:pt x="97815" y="33884"/>
                </a:lnTo>
                <a:lnTo>
                  <a:pt x="113272" y="30957"/>
                </a:lnTo>
                <a:lnTo>
                  <a:pt x="118960" y="28785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677324" y="5092423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4">
                <a:moveTo>
                  <a:pt x="18402" y="0"/>
                </a:moveTo>
                <a:lnTo>
                  <a:pt x="21489" y="9007"/>
                </a:lnTo>
                <a:lnTo>
                  <a:pt x="16964" y="14597"/>
                </a:lnTo>
                <a:lnTo>
                  <a:pt x="10261" y="17450"/>
                </a:lnTo>
                <a:lnTo>
                  <a:pt x="6819" y="18249"/>
                </a:lnTo>
                <a:lnTo>
                  <a:pt x="0" y="12877"/>
                </a:lnTo>
                <a:lnTo>
                  <a:pt x="25" y="6248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506813" y="5092329"/>
            <a:ext cx="264160" cy="136525"/>
          </a:xfrm>
          <a:custGeom>
            <a:avLst/>
            <a:gdLst/>
            <a:ahLst/>
            <a:cxnLst/>
            <a:rect l="l" t="t" r="r" b="b"/>
            <a:pathLst>
              <a:path w="264160" h="136525">
                <a:moveTo>
                  <a:pt x="0" y="43353"/>
                </a:moveTo>
                <a:lnTo>
                  <a:pt x="22803" y="45416"/>
                </a:lnTo>
                <a:lnTo>
                  <a:pt x="39279" y="42477"/>
                </a:lnTo>
                <a:lnTo>
                  <a:pt x="49275" y="38099"/>
                </a:lnTo>
                <a:lnTo>
                  <a:pt x="52641" y="35847"/>
                </a:lnTo>
                <a:lnTo>
                  <a:pt x="73670" y="28374"/>
                </a:lnTo>
                <a:lnTo>
                  <a:pt x="90527" y="24847"/>
                </a:lnTo>
                <a:lnTo>
                  <a:pt x="101727" y="23805"/>
                </a:lnTo>
                <a:lnTo>
                  <a:pt x="105791" y="23782"/>
                </a:lnTo>
                <a:lnTo>
                  <a:pt x="125023" y="21645"/>
                </a:lnTo>
                <a:lnTo>
                  <a:pt x="143844" y="16819"/>
                </a:lnTo>
                <a:lnTo>
                  <a:pt x="158149" y="11970"/>
                </a:lnTo>
                <a:lnTo>
                  <a:pt x="163830" y="9761"/>
                </a:lnTo>
                <a:lnTo>
                  <a:pt x="176857" y="3429"/>
                </a:lnTo>
                <a:lnTo>
                  <a:pt x="184467" y="643"/>
                </a:lnTo>
                <a:lnTo>
                  <a:pt x="188029" y="0"/>
                </a:lnTo>
                <a:lnTo>
                  <a:pt x="188912" y="97"/>
                </a:lnTo>
                <a:lnTo>
                  <a:pt x="194016" y="9339"/>
                </a:lnTo>
                <a:lnTo>
                  <a:pt x="188520" y="20009"/>
                </a:lnTo>
                <a:lnTo>
                  <a:pt x="175759" y="30352"/>
                </a:lnTo>
                <a:lnTo>
                  <a:pt x="159067" y="38616"/>
                </a:lnTo>
                <a:lnTo>
                  <a:pt x="145588" y="44360"/>
                </a:lnTo>
                <a:lnTo>
                  <a:pt x="138730" y="48390"/>
                </a:lnTo>
                <a:lnTo>
                  <a:pt x="136255" y="50766"/>
                </a:lnTo>
                <a:lnTo>
                  <a:pt x="135928" y="51544"/>
                </a:lnTo>
                <a:lnTo>
                  <a:pt x="140455" y="66142"/>
                </a:lnTo>
                <a:lnTo>
                  <a:pt x="145902" y="74127"/>
                </a:lnTo>
                <a:lnTo>
                  <a:pt x="155814" y="78303"/>
                </a:lnTo>
                <a:lnTo>
                  <a:pt x="173736" y="81478"/>
                </a:lnTo>
                <a:lnTo>
                  <a:pt x="211918" y="93111"/>
                </a:lnTo>
                <a:lnTo>
                  <a:pt x="256425" y="121433"/>
                </a:lnTo>
                <a:lnTo>
                  <a:pt x="263807" y="136214"/>
                </a:lnTo>
                <a:lnTo>
                  <a:pt x="255386" y="134440"/>
                </a:lnTo>
                <a:lnTo>
                  <a:pt x="236385" y="127287"/>
                </a:lnTo>
                <a:lnTo>
                  <a:pt x="201501" y="117144"/>
                </a:lnTo>
                <a:lnTo>
                  <a:pt x="181678" y="111963"/>
                </a:lnTo>
                <a:lnTo>
                  <a:pt x="169539" y="110123"/>
                </a:lnTo>
                <a:lnTo>
                  <a:pt x="157708" y="110003"/>
                </a:lnTo>
                <a:lnTo>
                  <a:pt x="143600" y="112682"/>
                </a:lnTo>
                <a:lnTo>
                  <a:pt x="134708" y="113389"/>
                </a:lnTo>
                <a:lnTo>
                  <a:pt x="127265" y="111955"/>
                </a:lnTo>
                <a:lnTo>
                  <a:pt x="117500" y="108212"/>
                </a:lnTo>
                <a:lnTo>
                  <a:pt x="80760" y="97397"/>
                </a:lnTo>
                <a:lnTo>
                  <a:pt x="58467" y="93127"/>
                </a:lnTo>
                <a:lnTo>
                  <a:pt x="41580" y="94807"/>
                </a:lnTo>
                <a:lnTo>
                  <a:pt x="21056" y="101836"/>
                </a:lnTo>
                <a:lnTo>
                  <a:pt x="0" y="100058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44692" y="5214217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8478" y="8902"/>
                </a:moveTo>
                <a:lnTo>
                  <a:pt x="18427" y="6197"/>
                </a:lnTo>
                <a:lnTo>
                  <a:pt x="15747" y="4241"/>
                </a:lnTo>
                <a:lnTo>
                  <a:pt x="3848" y="0"/>
                </a:lnTo>
                <a:lnTo>
                  <a:pt x="0" y="4762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43215" y="5326475"/>
            <a:ext cx="1392555" cy="42545"/>
          </a:xfrm>
          <a:custGeom>
            <a:avLst/>
            <a:gdLst/>
            <a:ahLst/>
            <a:cxnLst/>
            <a:rect l="l" t="t" r="r" b="b"/>
            <a:pathLst>
              <a:path w="1392554" h="42545">
                <a:moveTo>
                  <a:pt x="0" y="17964"/>
                </a:moveTo>
                <a:lnTo>
                  <a:pt x="105190" y="10467"/>
                </a:lnTo>
                <a:lnTo>
                  <a:pt x="174110" y="9231"/>
                </a:lnTo>
                <a:lnTo>
                  <a:pt x="237229" y="15394"/>
                </a:lnTo>
                <a:lnTo>
                  <a:pt x="325018" y="30092"/>
                </a:lnTo>
                <a:lnTo>
                  <a:pt x="364572" y="35608"/>
                </a:lnTo>
                <a:lnTo>
                  <a:pt x="409114" y="39381"/>
                </a:lnTo>
                <a:lnTo>
                  <a:pt x="457730" y="41597"/>
                </a:lnTo>
                <a:lnTo>
                  <a:pt x="509501" y="42444"/>
                </a:lnTo>
                <a:lnTo>
                  <a:pt x="563512" y="42106"/>
                </a:lnTo>
                <a:lnTo>
                  <a:pt x="618845" y="40770"/>
                </a:lnTo>
                <a:lnTo>
                  <a:pt x="674585" y="38621"/>
                </a:lnTo>
                <a:lnTo>
                  <a:pt x="729815" y="35847"/>
                </a:lnTo>
                <a:lnTo>
                  <a:pt x="783618" y="32632"/>
                </a:lnTo>
                <a:lnTo>
                  <a:pt x="835078" y="29163"/>
                </a:lnTo>
                <a:lnTo>
                  <a:pt x="883279" y="25625"/>
                </a:lnTo>
                <a:lnTo>
                  <a:pt x="927303" y="22206"/>
                </a:lnTo>
                <a:lnTo>
                  <a:pt x="980389" y="17955"/>
                </a:lnTo>
                <a:lnTo>
                  <a:pt x="1038198" y="13380"/>
                </a:lnTo>
                <a:lnTo>
                  <a:pt x="1098412" y="8891"/>
                </a:lnTo>
                <a:lnTo>
                  <a:pt x="1158712" y="4898"/>
                </a:lnTo>
                <a:lnTo>
                  <a:pt x="1216780" y="1811"/>
                </a:lnTo>
                <a:lnTo>
                  <a:pt x="1270300" y="41"/>
                </a:lnTo>
                <a:lnTo>
                  <a:pt x="1316952" y="0"/>
                </a:lnTo>
                <a:lnTo>
                  <a:pt x="1354420" y="2096"/>
                </a:lnTo>
                <a:lnTo>
                  <a:pt x="1380385" y="6740"/>
                </a:lnTo>
                <a:lnTo>
                  <a:pt x="1392529" y="14344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693347" y="5322468"/>
            <a:ext cx="119380" cy="34290"/>
          </a:xfrm>
          <a:custGeom>
            <a:avLst/>
            <a:gdLst/>
            <a:ahLst/>
            <a:cxnLst/>
            <a:rect l="l" t="t" r="r" b="b"/>
            <a:pathLst>
              <a:path w="119379" h="34289">
                <a:moveTo>
                  <a:pt x="0" y="4806"/>
                </a:moveTo>
                <a:lnTo>
                  <a:pt x="5275" y="0"/>
                </a:lnTo>
                <a:lnTo>
                  <a:pt x="11958" y="27"/>
                </a:lnTo>
                <a:lnTo>
                  <a:pt x="24483" y="6356"/>
                </a:lnTo>
                <a:lnTo>
                  <a:pt x="47282" y="20452"/>
                </a:lnTo>
                <a:lnTo>
                  <a:pt x="75026" y="32161"/>
                </a:lnTo>
                <a:lnTo>
                  <a:pt x="97828" y="33873"/>
                </a:lnTo>
                <a:lnTo>
                  <a:pt x="113276" y="30961"/>
                </a:lnTo>
                <a:lnTo>
                  <a:pt x="118960" y="28796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256337" y="5374964"/>
            <a:ext cx="185420" cy="41910"/>
          </a:xfrm>
          <a:custGeom>
            <a:avLst/>
            <a:gdLst/>
            <a:ahLst/>
            <a:cxnLst/>
            <a:rect l="l" t="t" r="r" b="b"/>
            <a:pathLst>
              <a:path w="185420" h="41910">
                <a:moveTo>
                  <a:pt x="0" y="19507"/>
                </a:moveTo>
                <a:lnTo>
                  <a:pt x="35967" y="4876"/>
                </a:lnTo>
                <a:lnTo>
                  <a:pt x="58092" y="0"/>
                </a:lnTo>
                <a:lnTo>
                  <a:pt x="75498" y="4876"/>
                </a:lnTo>
                <a:lnTo>
                  <a:pt x="97307" y="19507"/>
                </a:lnTo>
                <a:lnTo>
                  <a:pt x="124439" y="34428"/>
                </a:lnTo>
                <a:lnTo>
                  <a:pt x="149961" y="41182"/>
                </a:lnTo>
                <a:lnTo>
                  <a:pt x="171159" y="41359"/>
                </a:lnTo>
                <a:lnTo>
                  <a:pt x="185318" y="36550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91721" y="5357918"/>
            <a:ext cx="185420" cy="41910"/>
          </a:xfrm>
          <a:custGeom>
            <a:avLst/>
            <a:gdLst/>
            <a:ahLst/>
            <a:cxnLst/>
            <a:rect l="l" t="t" r="r" b="b"/>
            <a:pathLst>
              <a:path w="185420" h="41910">
                <a:moveTo>
                  <a:pt x="0" y="19535"/>
                </a:moveTo>
                <a:lnTo>
                  <a:pt x="36010" y="4883"/>
                </a:lnTo>
                <a:lnTo>
                  <a:pt x="58153" y="0"/>
                </a:lnTo>
                <a:lnTo>
                  <a:pt x="75552" y="4883"/>
                </a:lnTo>
                <a:lnTo>
                  <a:pt x="97332" y="19535"/>
                </a:lnTo>
                <a:lnTo>
                  <a:pt x="124479" y="34453"/>
                </a:lnTo>
                <a:lnTo>
                  <a:pt x="150009" y="41201"/>
                </a:lnTo>
                <a:lnTo>
                  <a:pt x="171209" y="41377"/>
                </a:lnTo>
                <a:lnTo>
                  <a:pt x="185369" y="36579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537945" y="5360969"/>
            <a:ext cx="185420" cy="41910"/>
          </a:xfrm>
          <a:custGeom>
            <a:avLst/>
            <a:gdLst/>
            <a:ahLst/>
            <a:cxnLst/>
            <a:rect l="l" t="t" r="r" b="b"/>
            <a:pathLst>
              <a:path w="185420" h="41910">
                <a:moveTo>
                  <a:pt x="0" y="19535"/>
                </a:moveTo>
                <a:lnTo>
                  <a:pt x="35981" y="4883"/>
                </a:lnTo>
                <a:lnTo>
                  <a:pt x="58112" y="0"/>
                </a:lnTo>
                <a:lnTo>
                  <a:pt x="75513" y="4883"/>
                </a:lnTo>
                <a:lnTo>
                  <a:pt x="97307" y="19535"/>
                </a:lnTo>
                <a:lnTo>
                  <a:pt x="124438" y="34457"/>
                </a:lnTo>
                <a:lnTo>
                  <a:pt x="149958" y="41211"/>
                </a:lnTo>
                <a:lnTo>
                  <a:pt x="171148" y="41388"/>
                </a:lnTo>
                <a:lnTo>
                  <a:pt x="185293" y="36579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995714" y="5374964"/>
            <a:ext cx="185420" cy="41910"/>
          </a:xfrm>
          <a:custGeom>
            <a:avLst/>
            <a:gdLst/>
            <a:ahLst/>
            <a:cxnLst/>
            <a:rect l="l" t="t" r="r" b="b"/>
            <a:pathLst>
              <a:path w="185420" h="41910">
                <a:moveTo>
                  <a:pt x="0" y="19507"/>
                </a:moveTo>
                <a:lnTo>
                  <a:pt x="35997" y="4876"/>
                </a:lnTo>
                <a:lnTo>
                  <a:pt x="58140" y="0"/>
                </a:lnTo>
                <a:lnTo>
                  <a:pt x="75559" y="4876"/>
                </a:lnTo>
                <a:lnTo>
                  <a:pt x="97383" y="19507"/>
                </a:lnTo>
                <a:lnTo>
                  <a:pt x="124515" y="34428"/>
                </a:lnTo>
                <a:lnTo>
                  <a:pt x="150034" y="41182"/>
                </a:lnTo>
                <a:lnTo>
                  <a:pt x="171224" y="41359"/>
                </a:lnTo>
                <a:lnTo>
                  <a:pt x="185369" y="36550"/>
                </a:lnTo>
              </a:path>
            </a:pathLst>
          </a:custGeom>
          <a:ln w="6349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486325" y="5357918"/>
            <a:ext cx="185420" cy="41910"/>
          </a:xfrm>
          <a:custGeom>
            <a:avLst/>
            <a:gdLst/>
            <a:ahLst/>
            <a:cxnLst/>
            <a:rect l="l" t="t" r="r" b="b"/>
            <a:pathLst>
              <a:path w="185420" h="41910">
                <a:moveTo>
                  <a:pt x="0" y="19535"/>
                </a:moveTo>
                <a:lnTo>
                  <a:pt x="35996" y="4883"/>
                </a:lnTo>
                <a:lnTo>
                  <a:pt x="58137" y="0"/>
                </a:lnTo>
                <a:lnTo>
                  <a:pt x="75548" y="4883"/>
                </a:lnTo>
                <a:lnTo>
                  <a:pt x="97358" y="19535"/>
                </a:lnTo>
                <a:lnTo>
                  <a:pt x="124475" y="34453"/>
                </a:lnTo>
                <a:lnTo>
                  <a:pt x="149987" y="41201"/>
                </a:lnTo>
                <a:lnTo>
                  <a:pt x="171174" y="41377"/>
                </a:lnTo>
                <a:lnTo>
                  <a:pt x="185318" y="36579"/>
                </a:lnTo>
              </a:path>
            </a:pathLst>
          </a:custGeom>
          <a:ln w="6350">
            <a:solidFill>
              <a:srgbClr val="0A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3513559" y="6089525"/>
            <a:ext cx="21336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b="1" spc="-210" dirty="0">
                <a:solidFill>
                  <a:srgbClr val="231F20"/>
                </a:solidFill>
                <a:latin typeface="Tahoma"/>
                <a:cs typeface="Tahoma"/>
              </a:rPr>
              <a:t>15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3415986" y="6020639"/>
            <a:ext cx="429895" cy="446405"/>
          </a:xfrm>
          <a:custGeom>
            <a:avLst/>
            <a:gdLst/>
            <a:ahLst/>
            <a:cxnLst/>
            <a:rect l="l" t="t" r="r" b="b"/>
            <a:pathLst>
              <a:path w="429895" h="446404">
                <a:moveTo>
                  <a:pt x="107175" y="0"/>
                </a:moveTo>
                <a:lnTo>
                  <a:pt x="123672" y="36690"/>
                </a:lnTo>
                <a:lnTo>
                  <a:pt x="82764" y="61821"/>
                </a:lnTo>
                <a:lnTo>
                  <a:pt x="48587" y="95184"/>
                </a:lnTo>
                <a:lnTo>
                  <a:pt x="22497" y="135430"/>
                </a:lnTo>
                <a:lnTo>
                  <a:pt x="5850" y="181211"/>
                </a:lnTo>
                <a:lnTo>
                  <a:pt x="0" y="231178"/>
                </a:lnTo>
                <a:lnTo>
                  <a:pt x="5674" y="280434"/>
                </a:lnTo>
                <a:lnTo>
                  <a:pt x="21836" y="325648"/>
                </a:lnTo>
                <a:lnTo>
                  <a:pt x="47197" y="365532"/>
                </a:lnTo>
                <a:lnTo>
                  <a:pt x="80466" y="398797"/>
                </a:lnTo>
                <a:lnTo>
                  <a:pt x="120352" y="424154"/>
                </a:lnTo>
                <a:lnTo>
                  <a:pt x="165567" y="440313"/>
                </a:lnTo>
                <a:lnTo>
                  <a:pt x="214820" y="445985"/>
                </a:lnTo>
                <a:lnTo>
                  <a:pt x="264080" y="440313"/>
                </a:lnTo>
                <a:lnTo>
                  <a:pt x="309296" y="424154"/>
                </a:lnTo>
                <a:lnTo>
                  <a:pt x="338241" y="405752"/>
                </a:lnTo>
                <a:lnTo>
                  <a:pt x="214820" y="405752"/>
                </a:lnTo>
                <a:lnTo>
                  <a:pt x="168413" y="399518"/>
                </a:lnTo>
                <a:lnTo>
                  <a:pt x="126710" y="381924"/>
                </a:lnTo>
                <a:lnTo>
                  <a:pt x="91374" y="354631"/>
                </a:lnTo>
                <a:lnTo>
                  <a:pt x="64073" y="319301"/>
                </a:lnTo>
                <a:lnTo>
                  <a:pt x="46471" y="277596"/>
                </a:lnTo>
                <a:lnTo>
                  <a:pt x="40233" y="231178"/>
                </a:lnTo>
                <a:lnTo>
                  <a:pt x="47546" y="181052"/>
                </a:lnTo>
                <a:lnTo>
                  <a:pt x="68062" y="136632"/>
                </a:lnTo>
                <a:lnTo>
                  <a:pt x="99651" y="100033"/>
                </a:lnTo>
                <a:lnTo>
                  <a:pt x="140182" y="73367"/>
                </a:lnTo>
                <a:lnTo>
                  <a:pt x="188449" y="73367"/>
                </a:lnTo>
                <a:lnTo>
                  <a:pt x="232194" y="12649"/>
                </a:lnTo>
                <a:lnTo>
                  <a:pt x="107175" y="0"/>
                </a:lnTo>
                <a:close/>
              </a:path>
              <a:path w="429895" h="446404">
                <a:moveTo>
                  <a:pt x="270027" y="23545"/>
                </a:moveTo>
                <a:lnTo>
                  <a:pt x="270027" y="65557"/>
                </a:lnTo>
                <a:lnTo>
                  <a:pt x="309072" y="84249"/>
                </a:lnTo>
                <a:lnTo>
                  <a:pt x="342013" y="111626"/>
                </a:lnTo>
                <a:lnTo>
                  <a:pt x="367372" y="146219"/>
                </a:lnTo>
                <a:lnTo>
                  <a:pt x="383671" y="186559"/>
                </a:lnTo>
                <a:lnTo>
                  <a:pt x="389432" y="231178"/>
                </a:lnTo>
                <a:lnTo>
                  <a:pt x="383194" y="277596"/>
                </a:lnTo>
                <a:lnTo>
                  <a:pt x="365589" y="319301"/>
                </a:lnTo>
                <a:lnTo>
                  <a:pt x="338283" y="354631"/>
                </a:lnTo>
                <a:lnTo>
                  <a:pt x="302942" y="381924"/>
                </a:lnTo>
                <a:lnTo>
                  <a:pt x="261233" y="399518"/>
                </a:lnTo>
                <a:lnTo>
                  <a:pt x="214820" y="405752"/>
                </a:lnTo>
                <a:lnTo>
                  <a:pt x="338241" y="405752"/>
                </a:lnTo>
                <a:lnTo>
                  <a:pt x="382444" y="365532"/>
                </a:lnTo>
                <a:lnTo>
                  <a:pt x="407798" y="325648"/>
                </a:lnTo>
                <a:lnTo>
                  <a:pt x="423956" y="280434"/>
                </a:lnTo>
                <a:lnTo>
                  <a:pt x="429628" y="231178"/>
                </a:lnTo>
                <a:lnTo>
                  <a:pt x="424185" y="182918"/>
                </a:lnTo>
                <a:lnTo>
                  <a:pt x="408666" y="138510"/>
                </a:lnTo>
                <a:lnTo>
                  <a:pt x="384279" y="99163"/>
                </a:lnTo>
                <a:lnTo>
                  <a:pt x="352237" y="66081"/>
                </a:lnTo>
                <a:lnTo>
                  <a:pt x="313749" y="40473"/>
                </a:lnTo>
                <a:lnTo>
                  <a:pt x="270027" y="23545"/>
                </a:lnTo>
                <a:close/>
              </a:path>
              <a:path w="429895" h="446404">
                <a:moveTo>
                  <a:pt x="188449" y="73367"/>
                </a:moveTo>
                <a:lnTo>
                  <a:pt x="140182" y="73367"/>
                </a:lnTo>
                <a:lnTo>
                  <a:pt x="158750" y="114592"/>
                </a:lnTo>
                <a:lnTo>
                  <a:pt x="188449" y="7336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3544478" y="6303683"/>
            <a:ext cx="189865" cy="80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50" b="1" spc="-5" dirty="0">
                <a:solidFill>
                  <a:srgbClr val="231F20"/>
                </a:solidFill>
                <a:latin typeface="Tahoma"/>
                <a:cs typeface="Tahoma"/>
              </a:rPr>
              <a:t>minutes</a:t>
            </a:r>
            <a:endParaRPr sz="350">
              <a:latin typeface="Tahoma"/>
              <a:cs typeface="Tahoma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4380680" y="6244192"/>
            <a:ext cx="69850" cy="55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" b="1" spc="-35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200" b="1" spc="-40" dirty="0">
                <a:solidFill>
                  <a:srgbClr val="231F20"/>
                </a:solidFill>
                <a:latin typeface="Calibri"/>
                <a:cs typeface="Calibri"/>
              </a:rPr>
              <a:t>WN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4013436" y="6049405"/>
            <a:ext cx="148590" cy="812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350" b="1" spc="-15" dirty="0">
                <a:solidFill>
                  <a:srgbClr val="231F20"/>
                </a:solidFill>
                <a:latin typeface="Calibri"/>
                <a:cs typeface="Calibri"/>
              </a:rPr>
              <a:t>BUBBLE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3903883" y="5845069"/>
            <a:ext cx="896700" cy="969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596988" y="5952782"/>
            <a:ext cx="194310" cy="395605"/>
          </a:xfrm>
          <a:custGeom>
            <a:avLst/>
            <a:gdLst/>
            <a:ahLst/>
            <a:cxnLst/>
            <a:rect l="l" t="t" r="r" b="b"/>
            <a:pathLst>
              <a:path w="194309" h="395604">
                <a:moveTo>
                  <a:pt x="56249" y="213436"/>
                </a:moveTo>
                <a:lnTo>
                  <a:pt x="20266" y="122643"/>
                </a:lnTo>
                <a:lnTo>
                  <a:pt x="3074" y="71786"/>
                </a:lnTo>
                <a:lnTo>
                  <a:pt x="0" y="42332"/>
                </a:lnTo>
                <a:lnTo>
                  <a:pt x="6364" y="15747"/>
                </a:lnTo>
                <a:lnTo>
                  <a:pt x="11022" y="1045"/>
                </a:lnTo>
                <a:lnTo>
                  <a:pt x="17010" y="0"/>
                </a:lnTo>
                <a:lnTo>
                  <a:pt x="28317" y="16080"/>
                </a:lnTo>
                <a:lnTo>
                  <a:pt x="48934" y="52755"/>
                </a:lnTo>
                <a:lnTo>
                  <a:pt x="61728" y="72209"/>
                </a:lnTo>
                <a:lnTo>
                  <a:pt x="69273" y="84704"/>
                </a:lnTo>
                <a:lnTo>
                  <a:pt x="74523" y="95648"/>
                </a:lnTo>
                <a:lnTo>
                  <a:pt x="80430" y="110451"/>
                </a:lnTo>
                <a:lnTo>
                  <a:pt x="87752" y="128619"/>
                </a:lnTo>
                <a:lnTo>
                  <a:pt x="95057" y="145375"/>
                </a:lnTo>
                <a:lnTo>
                  <a:pt x="102015" y="159738"/>
                </a:lnTo>
                <a:lnTo>
                  <a:pt x="108294" y="170726"/>
                </a:lnTo>
                <a:lnTo>
                  <a:pt x="113390" y="180094"/>
                </a:lnTo>
                <a:lnTo>
                  <a:pt x="117638" y="190820"/>
                </a:lnTo>
                <a:lnTo>
                  <a:pt x="121996" y="203608"/>
                </a:lnTo>
                <a:lnTo>
                  <a:pt x="127420" y="219163"/>
                </a:lnTo>
                <a:lnTo>
                  <a:pt x="145345" y="263785"/>
                </a:lnTo>
                <a:lnTo>
                  <a:pt x="168441" y="307644"/>
                </a:lnTo>
                <a:lnTo>
                  <a:pt x="178127" y="322344"/>
                </a:lnTo>
                <a:lnTo>
                  <a:pt x="185002" y="337734"/>
                </a:lnTo>
                <a:lnTo>
                  <a:pt x="190058" y="359987"/>
                </a:lnTo>
                <a:lnTo>
                  <a:pt x="194286" y="395274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777804" y="6166171"/>
            <a:ext cx="106680" cy="454659"/>
          </a:xfrm>
          <a:custGeom>
            <a:avLst/>
            <a:gdLst/>
            <a:ahLst/>
            <a:cxnLst/>
            <a:rect l="l" t="t" r="r" b="b"/>
            <a:pathLst>
              <a:path w="106679" h="454659">
                <a:moveTo>
                  <a:pt x="106438" y="454469"/>
                </a:moveTo>
                <a:lnTo>
                  <a:pt x="85771" y="423408"/>
                </a:lnTo>
                <a:lnTo>
                  <a:pt x="74401" y="396670"/>
                </a:lnTo>
                <a:lnTo>
                  <a:pt x="68296" y="359509"/>
                </a:lnTo>
                <a:lnTo>
                  <a:pt x="63423" y="297180"/>
                </a:lnTo>
                <a:lnTo>
                  <a:pt x="57620" y="223832"/>
                </a:lnTo>
                <a:lnTo>
                  <a:pt x="52027" y="165608"/>
                </a:lnTo>
                <a:lnTo>
                  <a:pt x="47570" y="125862"/>
                </a:lnTo>
                <a:lnTo>
                  <a:pt x="39085" y="84358"/>
                </a:lnTo>
                <a:lnTo>
                  <a:pt x="26911" y="56375"/>
                </a:lnTo>
                <a:lnTo>
                  <a:pt x="20372" y="42951"/>
                </a:lnTo>
                <a:lnTo>
                  <a:pt x="14451" y="26149"/>
                </a:lnTo>
                <a:lnTo>
                  <a:pt x="8032" y="10365"/>
                </a:lnTo>
                <a:lnTo>
                  <a:pt x="0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752762" y="6057872"/>
            <a:ext cx="37465" cy="196850"/>
          </a:xfrm>
          <a:custGeom>
            <a:avLst/>
            <a:gdLst/>
            <a:ahLst/>
            <a:cxnLst/>
            <a:rect l="l" t="t" r="r" b="b"/>
            <a:pathLst>
              <a:path w="37465" h="196850">
                <a:moveTo>
                  <a:pt x="37396" y="0"/>
                </a:moveTo>
                <a:lnTo>
                  <a:pt x="32478" y="22839"/>
                </a:lnTo>
                <a:lnTo>
                  <a:pt x="29198" y="34982"/>
                </a:lnTo>
                <a:lnTo>
                  <a:pt x="26081" y="40505"/>
                </a:lnTo>
                <a:lnTo>
                  <a:pt x="21648" y="43484"/>
                </a:lnTo>
                <a:lnTo>
                  <a:pt x="21364" y="55565"/>
                </a:lnTo>
                <a:lnTo>
                  <a:pt x="25249" y="82772"/>
                </a:lnTo>
                <a:lnTo>
                  <a:pt x="23723" y="120751"/>
                </a:lnTo>
                <a:lnTo>
                  <a:pt x="7208" y="165150"/>
                </a:lnTo>
                <a:lnTo>
                  <a:pt x="1682" y="173649"/>
                </a:lnTo>
                <a:lnTo>
                  <a:pt x="0" y="179754"/>
                </a:lnTo>
                <a:lnTo>
                  <a:pt x="2306" y="186408"/>
                </a:lnTo>
                <a:lnTo>
                  <a:pt x="8745" y="196557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471965" y="6018081"/>
            <a:ext cx="235585" cy="269240"/>
          </a:xfrm>
          <a:custGeom>
            <a:avLst/>
            <a:gdLst/>
            <a:ahLst/>
            <a:cxnLst/>
            <a:rect l="l" t="t" r="r" b="b"/>
            <a:pathLst>
              <a:path w="235584" h="269239">
                <a:moveTo>
                  <a:pt x="186828" y="268935"/>
                </a:moveTo>
                <a:lnTo>
                  <a:pt x="155516" y="224734"/>
                </a:lnTo>
                <a:lnTo>
                  <a:pt x="135834" y="198270"/>
                </a:lnTo>
                <a:lnTo>
                  <a:pt x="119462" y="178986"/>
                </a:lnTo>
                <a:lnTo>
                  <a:pt x="98080" y="156324"/>
                </a:lnTo>
                <a:lnTo>
                  <a:pt x="70494" y="123774"/>
                </a:lnTo>
                <a:lnTo>
                  <a:pt x="43954" y="87412"/>
                </a:lnTo>
                <a:lnTo>
                  <a:pt x="11403" y="37236"/>
                </a:lnTo>
                <a:lnTo>
                  <a:pt x="0" y="4932"/>
                </a:lnTo>
                <a:lnTo>
                  <a:pt x="8583" y="0"/>
                </a:lnTo>
                <a:lnTo>
                  <a:pt x="23089" y="892"/>
                </a:lnTo>
                <a:lnTo>
                  <a:pt x="33734" y="6188"/>
                </a:lnTo>
                <a:lnTo>
                  <a:pt x="42557" y="14583"/>
                </a:lnTo>
                <a:lnTo>
                  <a:pt x="51598" y="24777"/>
                </a:lnTo>
                <a:lnTo>
                  <a:pt x="67280" y="39627"/>
                </a:lnTo>
                <a:lnTo>
                  <a:pt x="90024" y="59407"/>
                </a:lnTo>
                <a:lnTo>
                  <a:pt x="112893" y="78791"/>
                </a:lnTo>
                <a:lnTo>
                  <a:pt x="128954" y="92455"/>
                </a:lnTo>
                <a:lnTo>
                  <a:pt x="162609" y="125998"/>
                </a:lnTo>
                <a:lnTo>
                  <a:pt x="200226" y="181571"/>
                </a:lnTo>
                <a:lnTo>
                  <a:pt x="213787" y="208829"/>
                </a:lnTo>
                <a:lnTo>
                  <a:pt x="224998" y="228428"/>
                </a:lnTo>
                <a:lnTo>
                  <a:pt x="232627" y="240264"/>
                </a:lnTo>
                <a:lnTo>
                  <a:pt x="235443" y="244233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417311" y="6094679"/>
            <a:ext cx="259079" cy="551815"/>
          </a:xfrm>
          <a:custGeom>
            <a:avLst/>
            <a:gdLst/>
            <a:ahLst/>
            <a:cxnLst/>
            <a:rect l="l" t="t" r="r" b="b"/>
            <a:pathLst>
              <a:path w="259079" h="551815">
                <a:moveTo>
                  <a:pt x="179743" y="113385"/>
                </a:moveTo>
                <a:lnTo>
                  <a:pt x="135730" y="76816"/>
                </a:lnTo>
                <a:lnTo>
                  <a:pt x="100728" y="50808"/>
                </a:lnTo>
                <a:lnTo>
                  <a:pt x="42596" y="8673"/>
                </a:lnTo>
                <a:lnTo>
                  <a:pt x="30594" y="0"/>
                </a:lnTo>
                <a:lnTo>
                  <a:pt x="5772" y="4535"/>
                </a:lnTo>
                <a:lnTo>
                  <a:pt x="0" y="20146"/>
                </a:lnTo>
                <a:lnTo>
                  <a:pt x="3619" y="36842"/>
                </a:lnTo>
                <a:lnTo>
                  <a:pt x="35541" y="74099"/>
                </a:lnTo>
                <a:lnTo>
                  <a:pt x="53492" y="88087"/>
                </a:lnTo>
                <a:lnTo>
                  <a:pt x="82681" y="116445"/>
                </a:lnTo>
                <a:lnTo>
                  <a:pt x="118657" y="157097"/>
                </a:lnTo>
                <a:lnTo>
                  <a:pt x="152788" y="196698"/>
                </a:lnTo>
                <a:lnTo>
                  <a:pt x="176441" y="221907"/>
                </a:lnTo>
                <a:lnTo>
                  <a:pt x="186764" y="233847"/>
                </a:lnTo>
                <a:lnTo>
                  <a:pt x="189253" y="242509"/>
                </a:lnTo>
                <a:lnTo>
                  <a:pt x="187855" y="247785"/>
                </a:lnTo>
                <a:lnTo>
                  <a:pt x="186512" y="249567"/>
                </a:lnTo>
                <a:lnTo>
                  <a:pt x="166091" y="230860"/>
                </a:lnTo>
                <a:lnTo>
                  <a:pt x="153735" y="220303"/>
                </a:lnTo>
                <a:lnTo>
                  <a:pt x="144448" y="214009"/>
                </a:lnTo>
                <a:lnTo>
                  <a:pt x="133235" y="208089"/>
                </a:lnTo>
                <a:lnTo>
                  <a:pt x="113133" y="195526"/>
                </a:lnTo>
                <a:lnTo>
                  <a:pt x="86377" y="176866"/>
                </a:lnTo>
                <a:lnTo>
                  <a:pt x="61885" y="159569"/>
                </a:lnTo>
                <a:lnTo>
                  <a:pt x="48577" y="151091"/>
                </a:lnTo>
                <a:lnTo>
                  <a:pt x="38145" y="150035"/>
                </a:lnTo>
                <a:lnTo>
                  <a:pt x="23110" y="152928"/>
                </a:lnTo>
                <a:lnTo>
                  <a:pt x="13633" y="164234"/>
                </a:lnTo>
                <a:lnTo>
                  <a:pt x="19875" y="188417"/>
                </a:lnTo>
                <a:lnTo>
                  <a:pt x="51255" y="215384"/>
                </a:lnTo>
                <a:lnTo>
                  <a:pt x="68511" y="230084"/>
                </a:lnTo>
                <a:lnTo>
                  <a:pt x="77759" y="237657"/>
                </a:lnTo>
                <a:lnTo>
                  <a:pt x="85115" y="243243"/>
                </a:lnTo>
                <a:lnTo>
                  <a:pt x="101752" y="256259"/>
                </a:lnTo>
                <a:lnTo>
                  <a:pt x="154540" y="299826"/>
                </a:lnTo>
                <a:lnTo>
                  <a:pt x="181190" y="341506"/>
                </a:lnTo>
                <a:lnTo>
                  <a:pt x="184581" y="367385"/>
                </a:lnTo>
                <a:lnTo>
                  <a:pt x="197349" y="388856"/>
                </a:lnTo>
                <a:lnTo>
                  <a:pt x="223518" y="431150"/>
                </a:lnTo>
                <a:lnTo>
                  <a:pt x="248741" y="487663"/>
                </a:lnTo>
                <a:lnTo>
                  <a:pt x="258673" y="551789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85960" y="6224310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4">
                <a:moveTo>
                  <a:pt x="13474" y="0"/>
                </a:moveTo>
                <a:lnTo>
                  <a:pt x="14857" y="7397"/>
                </a:lnTo>
                <a:lnTo>
                  <a:pt x="13914" y="11744"/>
                </a:lnTo>
                <a:lnTo>
                  <a:pt x="9383" y="14733"/>
                </a:lnTo>
                <a:lnTo>
                  <a:pt x="0" y="18059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71145" y="5765501"/>
            <a:ext cx="576580" cy="895350"/>
          </a:xfrm>
          <a:custGeom>
            <a:avLst/>
            <a:gdLst/>
            <a:ahLst/>
            <a:cxnLst/>
            <a:rect l="l" t="t" r="r" b="b"/>
            <a:pathLst>
              <a:path w="576579" h="895350">
                <a:moveTo>
                  <a:pt x="340172" y="894900"/>
                </a:moveTo>
                <a:lnTo>
                  <a:pt x="309771" y="869873"/>
                </a:lnTo>
                <a:lnTo>
                  <a:pt x="269957" y="845053"/>
                </a:lnTo>
                <a:lnTo>
                  <a:pt x="223931" y="821308"/>
                </a:lnTo>
                <a:lnTo>
                  <a:pt x="174892" y="799506"/>
                </a:lnTo>
                <a:lnTo>
                  <a:pt x="126040" y="780515"/>
                </a:lnTo>
                <a:lnTo>
                  <a:pt x="80575" y="765203"/>
                </a:lnTo>
                <a:lnTo>
                  <a:pt x="41697" y="754438"/>
                </a:lnTo>
                <a:lnTo>
                  <a:pt x="4126" y="736560"/>
                </a:lnTo>
                <a:lnTo>
                  <a:pt x="0" y="715900"/>
                </a:lnTo>
                <a:lnTo>
                  <a:pt x="10975" y="698831"/>
                </a:lnTo>
                <a:lnTo>
                  <a:pt x="18710" y="691726"/>
                </a:lnTo>
                <a:lnTo>
                  <a:pt x="14607" y="649064"/>
                </a:lnTo>
                <a:lnTo>
                  <a:pt x="15490" y="598750"/>
                </a:lnTo>
                <a:lnTo>
                  <a:pt x="28555" y="527052"/>
                </a:lnTo>
                <a:lnTo>
                  <a:pt x="38783" y="472881"/>
                </a:lnTo>
                <a:lnTo>
                  <a:pt x="49563" y="415159"/>
                </a:lnTo>
                <a:lnTo>
                  <a:pt x="58898" y="363679"/>
                </a:lnTo>
                <a:lnTo>
                  <a:pt x="64785" y="328239"/>
                </a:lnTo>
                <a:lnTo>
                  <a:pt x="66258" y="295822"/>
                </a:lnTo>
                <a:lnTo>
                  <a:pt x="64881" y="257530"/>
                </a:lnTo>
                <a:lnTo>
                  <a:pt x="65132" y="211215"/>
                </a:lnTo>
                <a:lnTo>
                  <a:pt x="71491" y="154732"/>
                </a:lnTo>
                <a:lnTo>
                  <a:pt x="80652" y="105045"/>
                </a:lnTo>
                <a:lnTo>
                  <a:pt x="98664" y="47220"/>
                </a:lnTo>
                <a:lnTo>
                  <a:pt x="136829" y="0"/>
                </a:lnTo>
                <a:lnTo>
                  <a:pt x="161567" y="12498"/>
                </a:lnTo>
                <a:lnTo>
                  <a:pt x="181479" y="34302"/>
                </a:lnTo>
                <a:lnTo>
                  <a:pt x="189652" y="45905"/>
                </a:lnTo>
                <a:lnTo>
                  <a:pt x="215857" y="77511"/>
                </a:lnTo>
                <a:lnTo>
                  <a:pt x="240857" y="92624"/>
                </a:lnTo>
                <a:lnTo>
                  <a:pt x="259577" y="97271"/>
                </a:lnTo>
                <a:lnTo>
                  <a:pt x="266944" y="97480"/>
                </a:lnTo>
                <a:lnTo>
                  <a:pt x="291757" y="88448"/>
                </a:lnTo>
                <a:lnTo>
                  <a:pt x="312762" y="96139"/>
                </a:lnTo>
                <a:lnTo>
                  <a:pt x="327962" y="111066"/>
                </a:lnTo>
                <a:lnTo>
                  <a:pt x="335359" y="123744"/>
                </a:lnTo>
                <a:lnTo>
                  <a:pt x="338395" y="135471"/>
                </a:lnTo>
                <a:lnTo>
                  <a:pt x="342731" y="150620"/>
                </a:lnTo>
                <a:lnTo>
                  <a:pt x="349639" y="164202"/>
                </a:lnTo>
                <a:lnTo>
                  <a:pt x="360391" y="171229"/>
                </a:lnTo>
                <a:lnTo>
                  <a:pt x="374466" y="174302"/>
                </a:lnTo>
                <a:lnTo>
                  <a:pt x="389139" y="179404"/>
                </a:lnTo>
                <a:lnTo>
                  <a:pt x="402308" y="186531"/>
                </a:lnTo>
                <a:lnTo>
                  <a:pt x="411876" y="195676"/>
                </a:lnTo>
                <a:lnTo>
                  <a:pt x="419247" y="205212"/>
                </a:lnTo>
                <a:lnTo>
                  <a:pt x="426261" y="213004"/>
                </a:lnTo>
                <a:lnTo>
                  <a:pt x="431506" y="218260"/>
                </a:lnTo>
                <a:lnTo>
                  <a:pt x="433568" y="220187"/>
                </a:lnTo>
                <a:lnTo>
                  <a:pt x="504971" y="226467"/>
                </a:lnTo>
                <a:lnTo>
                  <a:pt x="541193" y="251648"/>
                </a:lnTo>
                <a:lnTo>
                  <a:pt x="554171" y="279016"/>
                </a:lnTo>
                <a:lnTo>
                  <a:pt x="555844" y="291853"/>
                </a:lnTo>
                <a:lnTo>
                  <a:pt x="555662" y="320695"/>
                </a:lnTo>
                <a:lnTo>
                  <a:pt x="556772" y="338042"/>
                </a:lnTo>
                <a:lnTo>
                  <a:pt x="560228" y="350852"/>
                </a:lnTo>
                <a:lnTo>
                  <a:pt x="567083" y="366085"/>
                </a:lnTo>
                <a:lnTo>
                  <a:pt x="574475" y="391464"/>
                </a:lnTo>
                <a:lnTo>
                  <a:pt x="576248" y="425262"/>
                </a:lnTo>
                <a:lnTo>
                  <a:pt x="568603" y="460291"/>
                </a:lnTo>
                <a:lnTo>
                  <a:pt x="547741" y="489364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347618" y="5808237"/>
            <a:ext cx="468287" cy="353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305103" y="6420058"/>
            <a:ext cx="292735" cy="78740"/>
          </a:xfrm>
          <a:custGeom>
            <a:avLst/>
            <a:gdLst/>
            <a:ahLst/>
            <a:cxnLst/>
            <a:rect l="l" t="t" r="r" b="b"/>
            <a:pathLst>
              <a:path w="292734" h="78739">
                <a:moveTo>
                  <a:pt x="0" y="78444"/>
                </a:moveTo>
                <a:lnTo>
                  <a:pt x="5054" y="65273"/>
                </a:lnTo>
                <a:lnTo>
                  <a:pt x="8332" y="58559"/>
                </a:lnTo>
                <a:lnTo>
                  <a:pt x="11271" y="56213"/>
                </a:lnTo>
                <a:lnTo>
                  <a:pt x="15303" y="56143"/>
                </a:lnTo>
                <a:lnTo>
                  <a:pt x="22163" y="56206"/>
                </a:lnTo>
                <a:lnTo>
                  <a:pt x="33034" y="54579"/>
                </a:lnTo>
                <a:lnTo>
                  <a:pt x="48584" y="49655"/>
                </a:lnTo>
                <a:lnTo>
                  <a:pt x="69481" y="39823"/>
                </a:lnTo>
                <a:lnTo>
                  <a:pt x="92898" y="26037"/>
                </a:lnTo>
                <a:lnTo>
                  <a:pt x="125852" y="10218"/>
                </a:lnTo>
                <a:lnTo>
                  <a:pt x="169409" y="0"/>
                </a:lnTo>
                <a:lnTo>
                  <a:pt x="224634" y="3014"/>
                </a:lnTo>
                <a:lnTo>
                  <a:pt x="292595" y="26895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351414" y="6474669"/>
            <a:ext cx="314325" cy="173355"/>
          </a:xfrm>
          <a:custGeom>
            <a:avLst/>
            <a:gdLst/>
            <a:ahLst/>
            <a:cxnLst/>
            <a:rect l="l" t="t" r="r" b="b"/>
            <a:pathLst>
              <a:path w="314325" h="173354">
                <a:moveTo>
                  <a:pt x="313778" y="173354"/>
                </a:moveTo>
                <a:lnTo>
                  <a:pt x="258955" y="97758"/>
                </a:lnTo>
                <a:lnTo>
                  <a:pt x="207995" y="54502"/>
                </a:lnTo>
                <a:lnTo>
                  <a:pt x="131482" y="27333"/>
                </a:lnTo>
                <a:lnTo>
                  <a:pt x="0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407623" y="6300510"/>
            <a:ext cx="168910" cy="104775"/>
          </a:xfrm>
          <a:custGeom>
            <a:avLst/>
            <a:gdLst/>
            <a:ahLst/>
            <a:cxnLst/>
            <a:rect l="l" t="t" r="r" b="b"/>
            <a:pathLst>
              <a:path w="168909" h="104775">
                <a:moveTo>
                  <a:pt x="168719" y="104559"/>
                </a:moveTo>
                <a:lnTo>
                  <a:pt x="121104" y="79734"/>
                </a:lnTo>
                <a:lnTo>
                  <a:pt x="78136" y="55397"/>
                </a:lnTo>
                <a:lnTo>
                  <a:pt x="42942" y="30298"/>
                </a:lnTo>
                <a:lnTo>
                  <a:pt x="22432" y="15768"/>
                </a:lnTo>
                <a:lnTo>
                  <a:pt x="6445" y="4517"/>
                </a:lnTo>
                <a:lnTo>
                  <a:pt x="0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310411" y="6358512"/>
            <a:ext cx="180340" cy="43180"/>
          </a:xfrm>
          <a:custGeom>
            <a:avLst/>
            <a:gdLst/>
            <a:ahLst/>
            <a:cxnLst/>
            <a:rect l="l" t="t" r="r" b="b"/>
            <a:pathLst>
              <a:path w="180339" h="43179">
                <a:moveTo>
                  <a:pt x="0" y="43176"/>
                </a:moveTo>
                <a:lnTo>
                  <a:pt x="26729" y="12842"/>
                </a:lnTo>
                <a:lnTo>
                  <a:pt x="54390" y="0"/>
                </a:lnTo>
                <a:lnTo>
                  <a:pt x="99858" y="2193"/>
                </a:lnTo>
                <a:lnTo>
                  <a:pt x="180009" y="16964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75546" y="6214290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5" h="27939">
                <a:moveTo>
                  <a:pt x="18059" y="0"/>
                </a:moveTo>
                <a:lnTo>
                  <a:pt x="7483" y="6236"/>
                </a:lnTo>
                <a:lnTo>
                  <a:pt x="2076" y="11172"/>
                </a:lnTo>
                <a:lnTo>
                  <a:pt x="146" y="17380"/>
                </a:lnTo>
                <a:lnTo>
                  <a:pt x="0" y="27432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67309" y="6207519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29" h="21589">
                <a:moveTo>
                  <a:pt x="10892" y="0"/>
                </a:moveTo>
                <a:lnTo>
                  <a:pt x="4029" y="6434"/>
                </a:lnTo>
                <a:lnTo>
                  <a:pt x="708" y="10801"/>
                </a:lnTo>
                <a:lnTo>
                  <a:pt x="0" y="15101"/>
                </a:lnTo>
                <a:lnTo>
                  <a:pt x="973" y="21336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774057" y="6250356"/>
            <a:ext cx="36195" cy="12700"/>
          </a:xfrm>
          <a:custGeom>
            <a:avLst/>
            <a:gdLst/>
            <a:ahLst/>
            <a:cxnLst/>
            <a:rect l="l" t="t" r="r" b="b"/>
            <a:pathLst>
              <a:path w="36195" h="12700">
                <a:moveTo>
                  <a:pt x="36118" y="0"/>
                </a:moveTo>
                <a:lnTo>
                  <a:pt x="19731" y="2146"/>
                </a:lnTo>
                <a:lnTo>
                  <a:pt x="10506" y="4168"/>
                </a:lnTo>
                <a:lnTo>
                  <a:pt x="5057" y="7243"/>
                </a:lnTo>
                <a:lnTo>
                  <a:pt x="0" y="12547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691015" y="6140300"/>
            <a:ext cx="22860" cy="13335"/>
          </a:xfrm>
          <a:custGeom>
            <a:avLst/>
            <a:gdLst/>
            <a:ahLst/>
            <a:cxnLst/>
            <a:rect l="l" t="t" r="r" b="b"/>
            <a:pathLst>
              <a:path w="22859" h="13335">
                <a:moveTo>
                  <a:pt x="0" y="9448"/>
                </a:moveTo>
                <a:lnTo>
                  <a:pt x="5650" y="12844"/>
                </a:lnTo>
                <a:lnTo>
                  <a:pt x="9867" y="12992"/>
                </a:lnTo>
                <a:lnTo>
                  <a:pt x="14751" y="9005"/>
                </a:lnTo>
                <a:lnTo>
                  <a:pt x="22402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689452" y="6128670"/>
            <a:ext cx="19050" cy="10795"/>
          </a:xfrm>
          <a:custGeom>
            <a:avLst/>
            <a:gdLst/>
            <a:ahLst/>
            <a:cxnLst/>
            <a:rect l="l" t="t" r="r" b="b"/>
            <a:pathLst>
              <a:path w="19050" h="10795">
                <a:moveTo>
                  <a:pt x="0" y="10337"/>
                </a:moveTo>
                <a:lnTo>
                  <a:pt x="8534" y="2971"/>
                </a:lnTo>
                <a:lnTo>
                  <a:pt x="18846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687739" y="6115811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0" y="11315"/>
                </a:moveTo>
                <a:lnTo>
                  <a:pt x="673" y="0"/>
                </a:lnTo>
                <a:lnTo>
                  <a:pt x="13716" y="127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624364" y="6150945"/>
            <a:ext cx="16510" cy="22860"/>
          </a:xfrm>
          <a:custGeom>
            <a:avLst/>
            <a:gdLst/>
            <a:ahLst/>
            <a:cxnLst/>
            <a:rect l="l" t="t" r="r" b="b"/>
            <a:pathLst>
              <a:path w="16509" h="22860">
                <a:moveTo>
                  <a:pt x="0" y="22491"/>
                </a:moveTo>
                <a:lnTo>
                  <a:pt x="9516" y="17575"/>
                </a:lnTo>
                <a:lnTo>
                  <a:pt x="14360" y="13593"/>
                </a:lnTo>
                <a:lnTo>
                  <a:pt x="16037" y="8438"/>
                </a:lnTo>
                <a:lnTo>
                  <a:pt x="16052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622082" y="6143295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5" h="14604">
                <a:moveTo>
                  <a:pt x="0" y="14465"/>
                </a:moveTo>
                <a:lnTo>
                  <a:pt x="2755" y="7251"/>
                </a:lnTo>
                <a:lnTo>
                  <a:pt x="11785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606548" y="6131913"/>
            <a:ext cx="19050" cy="22225"/>
          </a:xfrm>
          <a:custGeom>
            <a:avLst/>
            <a:gdLst/>
            <a:ahLst/>
            <a:cxnLst/>
            <a:rect l="l" t="t" r="r" b="b"/>
            <a:pathLst>
              <a:path w="19050" h="22225">
                <a:moveTo>
                  <a:pt x="254" y="21704"/>
                </a:moveTo>
                <a:lnTo>
                  <a:pt x="0" y="9377"/>
                </a:lnTo>
                <a:lnTo>
                  <a:pt x="1840" y="3008"/>
                </a:lnTo>
                <a:lnTo>
                  <a:pt x="7506" y="560"/>
                </a:lnTo>
                <a:lnTo>
                  <a:pt x="18732" y="0"/>
                </a:lnTo>
              </a:path>
            </a:pathLst>
          </a:custGeom>
          <a:ln w="6349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601891" y="5993008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0" y="0"/>
                </a:moveTo>
                <a:lnTo>
                  <a:pt x="14252" y="29009"/>
                </a:lnTo>
                <a:lnTo>
                  <a:pt x="23437" y="39717"/>
                </a:lnTo>
                <a:lnTo>
                  <a:pt x="31546" y="33059"/>
                </a:lnTo>
                <a:lnTo>
                  <a:pt x="42570" y="9969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486823" y="6031033"/>
            <a:ext cx="28575" cy="30480"/>
          </a:xfrm>
          <a:custGeom>
            <a:avLst/>
            <a:gdLst/>
            <a:ahLst/>
            <a:cxnLst/>
            <a:rect l="l" t="t" r="r" b="b"/>
            <a:pathLst>
              <a:path w="28575" h="30479">
                <a:moveTo>
                  <a:pt x="25895" y="0"/>
                </a:moveTo>
                <a:lnTo>
                  <a:pt x="28155" y="17287"/>
                </a:lnTo>
                <a:lnTo>
                  <a:pt x="26211" y="26188"/>
                </a:lnTo>
                <a:lnTo>
                  <a:pt x="17635" y="29530"/>
                </a:lnTo>
                <a:lnTo>
                  <a:pt x="0" y="30137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417372" y="6115888"/>
            <a:ext cx="60960" cy="30480"/>
          </a:xfrm>
          <a:custGeom>
            <a:avLst/>
            <a:gdLst/>
            <a:ahLst/>
            <a:cxnLst/>
            <a:rect l="l" t="t" r="r" b="b"/>
            <a:pathLst>
              <a:path w="60960" h="30479">
                <a:moveTo>
                  <a:pt x="60744" y="622"/>
                </a:moveTo>
                <a:lnTo>
                  <a:pt x="57243" y="19176"/>
                </a:lnTo>
                <a:lnTo>
                  <a:pt x="53833" y="28136"/>
                </a:lnTo>
                <a:lnTo>
                  <a:pt x="48497" y="30000"/>
                </a:lnTo>
                <a:lnTo>
                  <a:pt x="39217" y="27266"/>
                </a:lnTo>
                <a:lnTo>
                  <a:pt x="26210" y="22043"/>
                </a:lnTo>
                <a:lnTo>
                  <a:pt x="13208" y="15257"/>
                </a:lnTo>
                <a:lnTo>
                  <a:pt x="3405" y="7659"/>
                </a:lnTo>
                <a:lnTo>
                  <a:pt x="0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431729" y="6245742"/>
            <a:ext cx="50165" cy="39370"/>
          </a:xfrm>
          <a:custGeom>
            <a:avLst/>
            <a:gdLst/>
            <a:ahLst/>
            <a:cxnLst/>
            <a:rect l="l" t="t" r="r" b="b"/>
            <a:pathLst>
              <a:path w="50164" h="39370">
                <a:moveTo>
                  <a:pt x="14363" y="0"/>
                </a:moveTo>
                <a:lnTo>
                  <a:pt x="37383" y="10514"/>
                </a:lnTo>
                <a:lnTo>
                  <a:pt x="48220" y="17538"/>
                </a:lnTo>
                <a:lnTo>
                  <a:pt x="49719" y="24238"/>
                </a:lnTo>
                <a:lnTo>
                  <a:pt x="44729" y="33782"/>
                </a:lnTo>
                <a:lnTo>
                  <a:pt x="33636" y="39362"/>
                </a:lnTo>
                <a:lnTo>
                  <a:pt x="18716" y="36036"/>
                </a:lnTo>
                <a:lnTo>
                  <a:pt x="5620" y="29710"/>
                </a:lnTo>
                <a:lnTo>
                  <a:pt x="0" y="26288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62997" y="6323183"/>
            <a:ext cx="17780" cy="36195"/>
          </a:xfrm>
          <a:custGeom>
            <a:avLst/>
            <a:gdLst/>
            <a:ahLst/>
            <a:cxnLst/>
            <a:rect l="l" t="t" r="r" b="b"/>
            <a:pathLst>
              <a:path w="17779" h="36195">
                <a:moveTo>
                  <a:pt x="16471" y="0"/>
                </a:moveTo>
                <a:lnTo>
                  <a:pt x="17457" y="20060"/>
                </a:lnTo>
                <a:lnTo>
                  <a:pt x="16070" y="30511"/>
                </a:lnTo>
                <a:lnTo>
                  <a:pt x="10765" y="34743"/>
                </a:lnTo>
                <a:lnTo>
                  <a:pt x="0" y="36144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541986" y="6314923"/>
            <a:ext cx="21590" cy="36195"/>
          </a:xfrm>
          <a:custGeom>
            <a:avLst/>
            <a:gdLst/>
            <a:ahLst/>
            <a:cxnLst/>
            <a:rect l="l" t="t" r="r" b="b"/>
            <a:pathLst>
              <a:path w="21590" h="36195">
                <a:moveTo>
                  <a:pt x="21234" y="0"/>
                </a:moveTo>
                <a:lnTo>
                  <a:pt x="7749" y="10700"/>
                </a:lnTo>
                <a:lnTo>
                  <a:pt x="1267" y="17978"/>
                </a:lnTo>
                <a:lnTo>
                  <a:pt x="0" y="25172"/>
                </a:lnTo>
                <a:lnTo>
                  <a:pt x="2159" y="35623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555977" y="6324739"/>
            <a:ext cx="13335" cy="24130"/>
          </a:xfrm>
          <a:custGeom>
            <a:avLst/>
            <a:gdLst/>
            <a:ahLst/>
            <a:cxnLst/>
            <a:rect l="l" t="t" r="r" b="b"/>
            <a:pathLst>
              <a:path w="13334" h="24129">
                <a:moveTo>
                  <a:pt x="0" y="24066"/>
                </a:moveTo>
                <a:lnTo>
                  <a:pt x="5365" y="17146"/>
                </a:lnTo>
                <a:lnTo>
                  <a:pt x="8493" y="12333"/>
                </a:lnTo>
                <a:lnTo>
                  <a:pt x="10587" y="7369"/>
                </a:lnTo>
                <a:lnTo>
                  <a:pt x="12852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546202" y="4971329"/>
            <a:ext cx="147320" cy="294640"/>
          </a:xfrm>
          <a:custGeom>
            <a:avLst/>
            <a:gdLst/>
            <a:ahLst/>
            <a:cxnLst/>
            <a:rect l="l" t="t" r="r" b="b"/>
            <a:pathLst>
              <a:path w="147319" h="294639">
                <a:moveTo>
                  <a:pt x="139598" y="294411"/>
                </a:moveTo>
                <a:lnTo>
                  <a:pt x="97299" y="261551"/>
                </a:lnTo>
                <a:lnTo>
                  <a:pt x="69330" y="217867"/>
                </a:lnTo>
                <a:lnTo>
                  <a:pt x="41046" y="161721"/>
                </a:lnTo>
                <a:lnTo>
                  <a:pt x="17894" y="103307"/>
                </a:lnTo>
                <a:lnTo>
                  <a:pt x="3852" y="53414"/>
                </a:lnTo>
                <a:lnTo>
                  <a:pt x="0" y="17244"/>
                </a:lnTo>
                <a:lnTo>
                  <a:pt x="7416" y="0"/>
                </a:lnTo>
                <a:lnTo>
                  <a:pt x="49721" y="32824"/>
                </a:lnTo>
                <a:lnTo>
                  <a:pt x="77684" y="76511"/>
                </a:lnTo>
                <a:lnTo>
                  <a:pt x="105943" y="132676"/>
                </a:lnTo>
                <a:lnTo>
                  <a:pt x="129152" y="191119"/>
                </a:lnTo>
                <a:lnTo>
                  <a:pt x="143216" y="241014"/>
                </a:lnTo>
                <a:lnTo>
                  <a:pt x="147057" y="277173"/>
                </a:lnTo>
                <a:lnTo>
                  <a:pt x="139598" y="294411"/>
                </a:lnTo>
                <a:close/>
              </a:path>
            </a:pathLst>
          </a:custGeom>
          <a:ln w="6349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39997" y="4971327"/>
            <a:ext cx="1172210" cy="372745"/>
          </a:xfrm>
          <a:custGeom>
            <a:avLst/>
            <a:gdLst/>
            <a:ahLst/>
            <a:cxnLst/>
            <a:rect l="l" t="t" r="r" b="b"/>
            <a:pathLst>
              <a:path w="1172210" h="372745">
                <a:moveTo>
                  <a:pt x="1013625" y="0"/>
                </a:moveTo>
                <a:lnTo>
                  <a:pt x="993416" y="1010"/>
                </a:lnTo>
                <a:lnTo>
                  <a:pt x="656571" y="14312"/>
                </a:lnTo>
                <a:lnTo>
                  <a:pt x="479815" y="24750"/>
                </a:lnTo>
                <a:lnTo>
                  <a:pt x="356493" y="34363"/>
                </a:lnTo>
                <a:lnTo>
                  <a:pt x="294544" y="40105"/>
                </a:lnTo>
                <a:lnTo>
                  <a:pt x="233005" y="46532"/>
                </a:lnTo>
                <a:lnTo>
                  <a:pt x="172328" y="53691"/>
                </a:lnTo>
                <a:lnTo>
                  <a:pt x="112967" y="61628"/>
                </a:lnTo>
                <a:lnTo>
                  <a:pt x="55374" y="70390"/>
                </a:lnTo>
                <a:lnTo>
                  <a:pt x="0" y="80022"/>
                </a:lnTo>
                <a:lnTo>
                  <a:pt x="0" y="372249"/>
                </a:lnTo>
                <a:lnTo>
                  <a:pt x="1145670" y="294343"/>
                </a:lnTo>
                <a:lnTo>
                  <a:pt x="1125017" y="284005"/>
                </a:lnTo>
                <a:lnTo>
                  <a:pt x="1100060" y="254254"/>
                </a:lnTo>
                <a:lnTo>
                  <a:pt x="1073629" y="211061"/>
                </a:lnTo>
                <a:lnTo>
                  <a:pt x="1048416" y="160326"/>
                </a:lnTo>
                <a:lnTo>
                  <a:pt x="1027116" y="107951"/>
                </a:lnTo>
                <a:lnTo>
                  <a:pt x="1012422" y="59837"/>
                </a:lnTo>
                <a:lnTo>
                  <a:pt x="1007027" y="21886"/>
                </a:lnTo>
                <a:lnTo>
                  <a:pt x="1013625" y="0"/>
                </a:lnTo>
                <a:close/>
              </a:path>
              <a:path w="1172210" h="372745">
                <a:moveTo>
                  <a:pt x="1171644" y="292584"/>
                </a:moveTo>
                <a:lnTo>
                  <a:pt x="1145670" y="294343"/>
                </a:lnTo>
                <a:lnTo>
                  <a:pt x="1145806" y="294411"/>
                </a:lnTo>
                <a:lnTo>
                  <a:pt x="1171644" y="29258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9997" y="4971327"/>
            <a:ext cx="1172210" cy="372745"/>
          </a:xfrm>
          <a:custGeom>
            <a:avLst/>
            <a:gdLst/>
            <a:ahLst/>
            <a:cxnLst/>
            <a:rect l="l" t="t" r="r" b="b"/>
            <a:pathLst>
              <a:path w="1172210" h="372745">
                <a:moveTo>
                  <a:pt x="0" y="372249"/>
                </a:moveTo>
                <a:lnTo>
                  <a:pt x="706160" y="324206"/>
                </a:lnTo>
                <a:lnTo>
                  <a:pt x="1060902" y="300083"/>
                </a:lnTo>
                <a:lnTo>
                  <a:pt x="1171644" y="292584"/>
                </a:lnTo>
                <a:lnTo>
                  <a:pt x="1145806" y="294411"/>
                </a:lnTo>
                <a:lnTo>
                  <a:pt x="1100060" y="254254"/>
                </a:lnTo>
                <a:lnTo>
                  <a:pt x="1073629" y="211061"/>
                </a:lnTo>
                <a:lnTo>
                  <a:pt x="1048416" y="160326"/>
                </a:lnTo>
                <a:lnTo>
                  <a:pt x="1027116" y="107951"/>
                </a:lnTo>
                <a:lnTo>
                  <a:pt x="1012422" y="59837"/>
                </a:lnTo>
                <a:lnTo>
                  <a:pt x="1007027" y="21886"/>
                </a:lnTo>
                <a:lnTo>
                  <a:pt x="1013625" y="0"/>
                </a:lnTo>
                <a:lnTo>
                  <a:pt x="993416" y="1010"/>
                </a:lnTo>
                <a:lnTo>
                  <a:pt x="967286" y="2058"/>
                </a:lnTo>
                <a:lnTo>
                  <a:pt x="935687" y="3188"/>
                </a:lnTo>
                <a:lnTo>
                  <a:pt x="899071" y="4448"/>
                </a:lnTo>
                <a:lnTo>
                  <a:pt x="857891" y="5884"/>
                </a:lnTo>
                <a:lnTo>
                  <a:pt x="812598" y="7542"/>
                </a:lnTo>
                <a:lnTo>
                  <a:pt x="763646" y="9469"/>
                </a:lnTo>
                <a:lnTo>
                  <a:pt x="711486" y="11710"/>
                </a:lnTo>
                <a:lnTo>
                  <a:pt x="656571" y="14312"/>
                </a:lnTo>
                <a:lnTo>
                  <a:pt x="599352" y="17322"/>
                </a:lnTo>
                <a:lnTo>
                  <a:pt x="540283" y="20786"/>
                </a:lnTo>
                <a:lnTo>
                  <a:pt x="479815" y="24750"/>
                </a:lnTo>
                <a:lnTo>
                  <a:pt x="418401" y="29260"/>
                </a:lnTo>
                <a:lnTo>
                  <a:pt x="356493" y="34363"/>
                </a:lnTo>
                <a:lnTo>
                  <a:pt x="294544" y="40105"/>
                </a:lnTo>
                <a:lnTo>
                  <a:pt x="233005" y="46532"/>
                </a:lnTo>
                <a:lnTo>
                  <a:pt x="172328" y="53691"/>
                </a:lnTo>
                <a:lnTo>
                  <a:pt x="112967" y="61628"/>
                </a:lnTo>
                <a:lnTo>
                  <a:pt x="55374" y="70390"/>
                </a:lnTo>
                <a:lnTo>
                  <a:pt x="0" y="80022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00432" y="4955919"/>
            <a:ext cx="45720" cy="321310"/>
          </a:xfrm>
          <a:custGeom>
            <a:avLst/>
            <a:gdLst/>
            <a:ahLst/>
            <a:cxnLst/>
            <a:rect l="l" t="t" r="r" b="b"/>
            <a:pathLst>
              <a:path w="45719" h="321310">
                <a:moveTo>
                  <a:pt x="45173" y="158381"/>
                </a:moveTo>
                <a:lnTo>
                  <a:pt x="41554" y="96649"/>
                </a:lnTo>
                <a:lnTo>
                  <a:pt x="33869" y="46940"/>
                </a:lnTo>
                <a:lnTo>
                  <a:pt x="9448" y="1117"/>
                </a:lnTo>
                <a:lnTo>
                  <a:pt x="6997" y="990"/>
                </a:lnTo>
                <a:lnTo>
                  <a:pt x="3479" y="355"/>
                </a:lnTo>
                <a:lnTo>
                  <a:pt x="0" y="0"/>
                </a:lnTo>
                <a:lnTo>
                  <a:pt x="11342" y="20556"/>
                </a:lnTo>
                <a:lnTo>
                  <a:pt x="20759" y="56027"/>
                </a:lnTo>
                <a:lnTo>
                  <a:pt x="27455" y="102950"/>
                </a:lnTo>
                <a:lnTo>
                  <a:pt x="30632" y="157861"/>
                </a:lnTo>
                <a:lnTo>
                  <a:pt x="29576" y="213233"/>
                </a:lnTo>
                <a:lnTo>
                  <a:pt x="24645" y="261364"/>
                </a:lnTo>
                <a:lnTo>
                  <a:pt x="16564" y="297891"/>
                </a:lnTo>
                <a:lnTo>
                  <a:pt x="6057" y="318452"/>
                </a:lnTo>
                <a:lnTo>
                  <a:pt x="8407" y="320776"/>
                </a:lnTo>
                <a:lnTo>
                  <a:pt x="38061" y="267127"/>
                </a:lnTo>
                <a:lnTo>
                  <a:pt x="43853" y="219016"/>
                </a:lnTo>
                <a:lnTo>
                  <a:pt x="45173" y="158381"/>
                </a:lnTo>
                <a:close/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639145" y="4952027"/>
            <a:ext cx="43815" cy="324485"/>
          </a:xfrm>
          <a:custGeom>
            <a:avLst/>
            <a:gdLst/>
            <a:ahLst/>
            <a:cxnLst/>
            <a:rect l="l" t="t" r="r" b="b"/>
            <a:pathLst>
              <a:path w="43814" h="324485">
                <a:moveTo>
                  <a:pt x="43332" y="158305"/>
                </a:moveTo>
                <a:lnTo>
                  <a:pt x="40601" y="95987"/>
                </a:lnTo>
                <a:lnTo>
                  <a:pt x="33572" y="46016"/>
                </a:lnTo>
                <a:lnTo>
                  <a:pt x="22990" y="12789"/>
                </a:lnTo>
                <a:lnTo>
                  <a:pt x="9601" y="698"/>
                </a:lnTo>
                <a:lnTo>
                  <a:pt x="7073" y="698"/>
                </a:lnTo>
                <a:lnTo>
                  <a:pt x="3594" y="253"/>
                </a:lnTo>
                <a:lnTo>
                  <a:pt x="0" y="0"/>
                </a:lnTo>
                <a:lnTo>
                  <a:pt x="11157" y="20307"/>
                </a:lnTo>
                <a:lnTo>
                  <a:pt x="20156" y="55778"/>
                </a:lnTo>
                <a:lnTo>
                  <a:pt x="26233" y="102955"/>
                </a:lnTo>
                <a:lnTo>
                  <a:pt x="28625" y="158381"/>
                </a:lnTo>
                <a:lnTo>
                  <a:pt x="26749" y="214495"/>
                </a:lnTo>
                <a:lnTo>
                  <a:pt x="21058" y="263397"/>
                </a:lnTo>
                <a:lnTo>
                  <a:pt x="12339" y="300670"/>
                </a:lnTo>
                <a:lnTo>
                  <a:pt x="1384" y="321894"/>
                </a:lnTo>
                <a:lnTo>
                  <a:pt x="3771" y="324218"/>
                </a:lnTo>
                <a:lnTo>
                  <a:pt x="34531" y="268635"/>
                </a:lnTo>
                <a:lnTo>
                  <a:pt x="41084" y="219702"/>
                </a:lnTo>
                <a:lnTo>
                  <a:pt x="43332" y="158305"/>
                </a:lnTo>
                <a:close/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490091" y="4942554"/>
            <a:ext cx="50165" cy="340995"/>
          </a:xfrm>
          <a:custGeom>
            <a:avLst/>
            <a:gdLst/>
            <a:ahLst/>
            <a:cxnLst/>
            <a:rect l="l" t="t" r="r" b="b"/>
            <a:pathLst>
              <a:path w="50164" h="340995">
                <a:moveTo>
                  <a:pt x="49783" y="165100"/>
                </a:moveTo>
                <a:lnTo>
                  <a:pt x="45222" y="99732"/>
                </a:lnTo>
                <a:lnTo>
                  <a:pt x="36496" y="47450"/>
                </a:lnTo>
                <a:lnTo>
                  <a:pt x="24498" y="12841"/>
                </a:lnTo>
                <a:lnTo>
                  <a:pt x="10121" y="495"/>
                </a:lnTo>
                <a:lnTo>
                  <a:pt x="7442" y="596"/>
                </a:lnTo>
                <a:lnTo>
                  <a:pt x="3695" y="152"/>
                </a:lnTo>
                <a:lnTo>
                  <a:pt x="0" y="0"/>
                </a:lnTo>
                <a:lnTo>
                  <a:pt x="12280" y="21057"/>
                </a:lnTo>
                <a:lnTo>
                  <a:pt x="22693" y="58088"/>
                </a:lnTo>
                <a:lnTo>
                  <a:pt x="30341" y="107479"/>
                </a:lnTo>
                <a:lnTo>
                  <a:pt x="34328" y="165620"/>
                </a:lnTo>
                <a:lnTo>
                  <a:pt x="33866" y="224579"/>
                </a:lnTo>
                <a:lnTo>
                  <a:pt x="29200" y="276099"/>
                </a:lnTo>
                <a:lnTo>
                  <a:pt x="21033" y="315487"/>
                </a:lnTo>
                <a:lnTo>
                  <a:pt x="10071" y="338048"/>
                </a:lnTo>
                <a:lnTo>
                  <a:pt x="12598" y="340423"/>
                </a:lnTo>
                <a:lnTo>
                  <a:pt x="43484" y="281201"/>
                </a:lnTo>
                <a:lnTo>
                  <a:pt x="49063" y="229646"/>
                </a:lnTo>
                <a:lnTo>
                  <a:pt x="49783" y="165100"/>
                </a:lnTo>
                <a:close/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830432" y="4963268"/>
            <a:ext cx="59055" cy="306070"/>
          </a:xfrm>
          <a:custGeom>
            <a:avLst/>
            <a:gdLst/>
            <a:ahLst/>
            <a:cxnLst/>
            <a:rect l="l" t="t" r="r" b="b"/>
            <a:pathLst>
              <a:path w="59055" h="306070">
                <a:moveTo>
                  <a:pt x="7619" y="305765"/>
                </a:moveTo>
                <a:lnTo>
                  <a:pt x="34751" y="263152"/>
                </a:lnTo>
                <a:lnTo>
                  <a:pt x="51590" y="219092"/>
                </a:lnTo>
                <a:lnTo>
                  <a:pt x="58667" y="174239"/>
                </a:lnTo>
                <a:lnTo>
                  <a:pt x="56515" y="129248"/>
                </a:lnTo>
                <a:lnTo>
                  <a:pt x="45665" y="84775"/>
                </a:lnTo>
                <a:lnTo>
                  <a:pt x="26649" y="41474"/>
                </a:lnTo>
                <a:lnTo>
                  <a:pt x="0" y="0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811806" y="4963542"/>
            <a:ext cx="59055" cy="306070"/>
          </a:xfrm>
          <a:custGeom>
            <a:avLst/>
            <a:gdLst/>
            <a:ahLst/>
            <a:cxnLst/>
            <a:rect l="l" t="t" r="r" b="b"/>
            <a:pathLst>
              <a:path w="59055" h="306070">
                <a:moveTo>
                  <a:pt x="7543" y="305688"/>
                </a:moveTo>
                <a:lnTo>
                  <a:pt x="34694" y="263092"/>
                </a:lnTo>
                <a:lnTo>
                  <a:pt x="51547" y="219040"/>
                </a:lnTo>
                <a:lnTo>
                  <a:pt x="58634" y="174190"/>
                </a:lnTo>
                <a:lnTo>
                  <a:pt x="56490" y="129202"/>
                </a:lnTo>
                <a:lnTo>
                  <a:pt x="45648" y="84736"/>
                </a:lnTo>
                <a:lnTo>
                  <a:pt x="26640" y="41448"/>
                </a:lnTo>
                <a:lnTo>
                  <a:pt x="0" y="0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793575" y="4963715"/>
            <a:ext cx="59055" cy="306070"/>
          </a:xfrm>
          <a:custGeom>
            <a:avLst/>
            <a:gdLst/>
            <a:ahLst/>
            <a:cxnLst/>
            <a:rect l="l" t="t" r="r" b="b"/>
            <a:pathLst>
              <a:path w="59055" h="306070">
                <a:moveTo>
                  <a:pt x="7493" y="305714"/>
                </a:moveTo>
                <a:lnTo>
                  <a:pt x="34651" y="263113"/>
                </a:lnTo>
                <a:lnTo>
                  <a:pt x="51508" y="219067"/>
                </a:lnTo>
                <a:lnTo>
                  <a:pt x="58598" y="174227"/>
                </a:lnTo>
                <a:lnTo>
                  <a:pt x="56457" y="129247"/>
                </a:lnTo>
                <a:lnTo>
                  <a:pt x="45620" y="84781"/>
                </a:lnTo>
                <a:lnTo>
                  <a:pt x="26622" y="41480"/>
                </a:lnTo>
                <a:lnTo>
                  <a:pt x="0" y="0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312813" y="4867238"/>
            <a:ext cx="627380" cy="477520"/>
          </a:xfrm>
          <a:custGeom>
            <a:avLst/>
            <a:gdLst/>
            <a:ahLst/>
            <a:cxnLst/>
            <a:rect l="l" t="t" r="r" b="b"/>
            <a:pathLst>
              <a:path w="627380" h="477520">
                <a:moveTo>
                  <a:pt x="0" y="39001"/>
                </a:moveTo>
                <a:lnTo>
                  <a:pt x="12179" y="12907"/>
                </a:lnTo>
                <a:lnTo>
                  <a:pt x="23804" y="1983"/>
                </a:lnTo>
                <a:lnTo>
                  <a:pt x="32512" y="0"/>
                </a:lnTo>
                <a:lnTo>
                  <a:pt x="35941" y="723"/>
                </a:lnTo>
                <a:lnTo>
                  <a:pt x="80860" y="2361"/>
                </a:lnTo>
                <a:lnTo>
                  <a:pt x="76961" y="15163"/>
                </a:lnTo>
                <a:lnTo>
                  <a:pt x="75715" y="22430"/>
                </a:lnTo>
                <a:lnTo>
                  <a:pt x="77172" y="26864"/>
                </a:lnTo>
                <a:lnTo>
                  <a:pt x="81381" y="31165"/>
                </a:lnTo>
                <a:lnTo>
                  <a:pt x="90997" y="40411"/>
                </a:lnTo>
                <a:lnTo>
                  <a:pt x="104971" y="54128"/>
                </a:lnTo>
                <a:lnTo>
                  <a:pt x="117564" y="66571"/>
                </a:lnTo>
                <a:lnTo>
                  <a:pt x="123037" y="71995"/>
                </a:lnTo>
                <a:lnTo>
                  <a:pt x="549744" y="97510"/>
                </a:lnTo>
                <a:lnTo>
                  <a:pt x="595965" y="109626"/>
                </a:lnTo>
                <a:lnTo>
                  <a:pt x="619426" y="131333"/>
                </a:lnTo>
                <a:lnTo>
                  <a:pt x="627376" y="178534"/>
                </a:lnTo>
                <a:lnTo>
                  <a:pt x="627062" y="267131"/>
                </a:lnTo>
                <a:lnTo>
                  <a:pt x="615807" y="336945"/>
                </a:lnTo>
                <a:lnTo>
                  <a:pt x="593026" y="377718"/>
                </a:lnTo>
                <a:lnTo>
                  <a:pt x="560514" y="401522"/>
                </a:lnTo>
                <a:lnTo>
                  <a:pt x="115239" y="413854"/>
                </a:lnTo>
                <a:lnTo>
                  <a:pt x="82499" y="453630"/>
                </a:lnTo>
                <a:lnTo>
                  <a:pt x="83477" y="468860"/>
                </a:lnTo>
                <a:lnTo>
                  <a:pt x="81845" y="476028"/>
                </a:lnTo>
                <a:lnTo>
                  <a:pt x="75841" y="477017"/>
                </a:lnTo>
                <a:lnTo>
                  <a:pt x="63703" y="473709"/>
                </a:lnTo>
                <a:lnTo>
                  <a:pt x="48057" y="468339"/>
                </a:lnTo>
                <a:lnTo>
                  <a:pt x="34216" y="462790"/>
                </a:lnTo>
                <a:lnTo>
                  <a:pt x="24333" y="458446"/>
                </a:lnTo>
                <a:lnTo>
                  <a:pt x="20561" y="456691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374676" y="4935733"/>
            <a:ext cx="61594" cy="3810"/>
          </a:xfrm>
          <a:custGeom>
            <a:avLst/>
            <a:gdLst/>
            <a:ahLst/>
            <a:cxnLst/>
            <a:rect l="l" t="t" r="r" b="b"/>
            <a:pathLst>
              <a:path w="61594" h="3810">
                <a:moveTo>
                  <a:pt x="-3175" y="1746"/>
                </a:moveTo>
                <a:lnTo>
                  <a:pt x="64338" y="1746"/>
                </a:lnTo>
              </a:path>
            </a:pathLst>
          </a:custGeom>
          <a:ln w="9842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341364" y="4892942"/>
            <a:ext cx="50165" cy="635"/>
          </a:xfrm>
          <a:custGeom>
            <a:avLst/>
            <a:gdLst/>
            <a:ahLst/>
            <a:cxnLst/>
            <a:rect l="l" t="t" r="r" b="b"/>
            <a:pathLst>
              <a:path w="50164" h="635">
                <a:moveTo>
                  <a:pt x="0" y="126"/>
                </a:moveTo>
                <a:lnTo>
                  <a:pt x="49936" y="0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28051" y="4939676"/>
            <a:ext cx="46990" cy="341630"/>
          </a:xfrm>
          <a:custGeom>
            <a:avLst/>
            <a:gdLst/>
            <a:ahLst/>
            <a:cxnLst/>
            <a:rect l="l" t="t" r="r" b="b"/>
            <a:pathLst>
              <a:path w="46989" h="341629">
                <a:moveTo>
                  <a:pt x="13969" y="0"/>
                </a:moveTo>
                <a:lnTo>
                  <a:pt x="23240" y="119837"/>
                </a:lnTo>
                <a:lnTo>
                  <a:pt x="40754" y="145494"/>
                </a:lnTo>
                <a:lnTo>
                  <a:pt x="46856" y="160456"/>
                </a:lnTo>
                <a:lnTo>
                  <a:pt x="41786" y="170491"/>
                </a:lnTo>
                <a:lnTo>
                  <a:pt x="25780" y="181368"/>
                </a:lnTo>
                <a:lnTo>
                  <a:pt x="12801" y="283298"/>
                </a:lnTo>
                <a:lnTo>
                  <a:pt x="25981" y="307502"/>
                </a:lnTo>
                <a:lnTo>
                  <a:pt x="29041" y="321624"/>
                </a:lnTo>
                <a:lnTo>
                  <a:pt x="20781" y="331112"/>
                </a:lnTo>
                <a:lnTo>
                  <a:pt x="0" y="341414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376115" y="5273870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69" h="7620">
                <a:moveTo>
                  <a:pt x="0" y="0"/>
                </a:moveTo>
                <a:lnTo>
                  <a:pt x="51943" y="7226"/>
                </a:lnTo>
              </a:path>
            </a:pathLst>
          </a:custGeom>
          <a:ln w="6349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381770" y="5223740"/>
            <a:ext cx="63500" cy="8255"/>
          </a:xfrm>
          <a:custGeom>
            <a:avLst/>
            <a:gdLst/>
            <a:ahLst/>
            <a:cxnLst/>
            <a:rect l="l" t="t" r="r" b="b"/>
            <a:pathLst>
              <a:path w="63500" h="8254">
                <a:moveTo>
                  <a:pt x="0" y="0"/>
                </a:moveTo>
                <a:lnTo>
                  <a:pt x="63030" y="8039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389237" y="5118418"/>
            <a:ext cx="64769" cy="3175"/>
          </a:xfrm>
          <a:custGeom>
            <a:avLst/>
            <a:gdLst/>
            <a:ahLst/>
            <a:cxnLst/>
            <a:rect l="l" t="t" r="r" b="b"/>
            <a:pathLst>
              <a:path w="64769" h="3175">
                <a:moveTo>
                  <a:pt x="-3175" y="1314"/>
                </a:moveTo>
                <a:lnTo>
                  <a:pt x="67767" y="1314"/>
                </a:lnTo>
              </a:path>
            </a:pathLst>
          </a:custGeom>
          <a:ln w="8978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386508" y="5058913"/>
            <a:ext cx="65405" cy="635"/>
          </a:xfrm>
          <a:custGeom>
            <a:avLst/>
            <a:gdLst/>
            <a:ahLst/>
            <a:cxnLst/>
            <a:rect l="l" t="t" r="r" b="b"/>
            <a:pathLst>
              <a:path w="65405" h="635">
                <a:moveTo>
                  <a:pt x="0" y="0"/>
                </a:moveTo>
                <a:lnTo>
                  <a:pt x="64795" y="596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860443" y="5049456"/>
            <a:ext cx="21590" cy="106680"/>
          </a:xfrm>
          <a:custGeom>
            <a:avLst/>
            <a:gdLst/>
            <a:ahLst/>
            <a:cxnLst/>
            <a:rect l="l" t="t" r="r" b="b"/>
            <a:pathLst>
              <a:path w="21589" h="106679">
                <a:moveTo>
                  <a:pt x="13030" y="106070"/>
                </a:moveTo>
                <a:lnTo>
                  <a:pt x="12" y="53009"/>
                </a:lnTo>
                <a:lnTo>
                  <a:pt x="0" y="32371"/>
                </a:lnTo>
                <a:lnTo>
                  <a:pt x="1579" y="15522"/>
                </a:lnTo>
                <a:lnTo>
                  <a:pt x="4489" y="4164"/>
                </a:lnTo>
                <a:lnTo>
                  <a:pt x="8470" y="0"/>
                </a:lnTo>
                <a:lnTo>
                  <a:pt x="12852" y="4210"/>
                </a:lnTo>
                <a:lnTo>
                  <a:pt x="16766" y="15594"/>
                </a:lnTo>
                <a:lnTo>
                  <a:pt x="19800" y="32452"/>
                </a:lnTo>
                <a:lnTo>
                  <a:pt x="21539" y="53085"/>
                </a:lnTo>
                <a:lnTo>
                  <a:pt x="21550" y="73721"/>
                </a:lnTo>
                <a:lnTo>
                  <a:pt x="19965" y="90574"/>
                </a:lnTo>
                <a:lnTo>
                  <a:pt x="17040" y="101929"/>
                </a:lnTo>
                <a:lnTo>
                  <a:pt x="13030" y="106070"/>
                </a:lnTo>
                <a:close/>
              </a:path>
            </a:pathLst>
          </a:custGeom>
          <a:ln w="6349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867149" y="4885106"/>
            <a:ext cx="535940" cy="439420"/>
          </a:xfrm>
          <a:custGeom>
            <a:avLst/>
            <a:gdLst/>
            <a:ahLst/>
            <a:cxnLst/>
            <a:rect l="l" t="t" r="r" b="b"/>
            <a:pathLst>
              <a:path w="535939" h="439420">
                <a:moveTo>
                  <a:pt x="6324" y="270421"/>
                </a:moveTo>
                <a:lnTo>
                  <a:pt x="55613" y="264960"/>
                </a:lnTo>
                <a:lnTo>
                  <a:pt x="65839" y="273634"/>
                </a:lnTo>
                <a:lnTo>
                  <a:pt x="74079" y="278252"/>
                </a:lnTo>
                <a:lnTo>
                  <a:pt x="122406" y="282486"/>
                </a:lnTo>
                <a:lnTo>
                  <a:pt x="153047" y="283413"/>
                </a:lnTo>
                <a:lnTo>
                  <a:pt x="158236" y="297639"/>
                </a:lnTo>
                <a:lnTo>
                  <a:pt x="164693" y="305214"/>
                </a:lnTo>
                <a:lnTo>
                  <a:pt x="176675" y="308686"/>
                </a:lnTo>
                <a:lnTo>
                  <a:pt x="198437" y="310603"/>
                </a:lnTo>
                <a:lnTo>
                  <a:pt x="236118" y="307555"/>
                </a:lnTo>
                <a:lnTo>
                  <a:pt x="244311" y="308837"/>
                </a:lnTo>
                <a:lnTo>
                  <a:pt x="249656" y="306470"/>
                </a:lnTo>
                <a:lnTo>
                  <a:pt x="254506" y="297940"/>
                </a:lnTo>
                <a:lnTo>
                  <a:pt x="261213" y="280733"/>
                </a:lnTo>
                <a:lnTo>
                  <a:pt x="311848" y="285851"/>
                </a:lnTo>
                <a:lnTo>
                  <a:pt x="309365" y="323073"/>
                </a:lnTo>
                <a:lnTo>
                  <a:pt x="314890" y="342453"/>
                </a:lnTo>
                <a:lnTo>
                  <a:pt x="334140" y="350268"/>
                </a:lnTo>
                <a:lnTo>
                  <a:pt x="372833" y="352793"/>
                </a:lnTo>
                <a:lnTo>
                  <a:pt x="403974" y="352158"/>
                </a:lnTo>
                <a:lnTo>
                  <a:pt x="409355" y="367269"/>
                </a:lnTo>
                <a:lnTo>
                  <a:pt x="419236" y="382893"/>
                </a:lnTo>
                <a:lnTo>
                  <a:pt x="428741" y="395129"/>
                </a:lnTo>
                <a:lnTo>
                  <a:pt x="432993" y="400075"/>
                </a:lnTo>
                <a:lnTo>
                  <a:pt x="466229" y="438823"/>
                </a:lnTo>
                <a:lnTo>
                  <a:pt x="508965" y="388759"/>
                </a:lnTo>
                <a:lnTo>
                  <a:pt x="521737" y="377476"/>
                </a:lnTo>
                <a:lnTo>
                  <a:pt x="522358" y="360629"/>
                </a:lnTo>
                <a:lnTo>
                  <a:pt x="517696" y="345314"/>
                </a:lnTo>
                <a:lnTo>
                  <a:pt x="514616" y="338632"/>
                </a:lnTo>
                <a:lnTo>
                  <a:pt x="522084" y="233311"/>
                </a:lnTo>
                <a:lnTo>
                  <a:pt x="535850" y="215801"/>
                </a:lnTo>
                <a:lnTo>
                  <a:pt x="533334" y="196261"/>
                </a:lnTo>
                <a:lnTo>
                  <a:pt x="524511" y="180371"/>
                </a:lnTo>
                <a:lnTo>
                  <a:pt x="519353" y="173812"/>
                </a:lnTo>
                <a:lnTo>
                  <a:pt x="507530" y="50622"/>
                </a:lnTo>
                <a:lnTo>
                  <a:pt x="465531" y="0"/>
                </a:lnTo>
                <a:lnTo>
                  <a:pt x="421131" y="47447"/>
                </a:lnTo>
                <a:lnTo>
                  <a:pt x="423468" y="85382"/>
                </a:lnTo>
                <a:lnTo>
                  <a:pt x="355206" y="79324"/>
                </a:lnTo>
                <a:lnTo>
                  <a:pt x="333021" y="80192"/>
                </a:lnTo>
                <a:lnTo>
                  <a:pt x="320508" y="84985"/>
                </a:lnTo>
                <a:lnTo>
                  <a:pt x="313059" y="97755"/>
                </a:lnTo>
                <a:lnTo>
                  <a:pt x="306069" y="122555"/>
                </a:lnTo>
                <a:lnTo>
                  <a:pt x="262826" y="121094"/>
                </a:lnTo>
                <a:lnTo>
                  <a:pt x="231482" y="92176"/>
                </a:lnTo>
                <a:lnTo>
                  <a:pt x="212042" y="91545"/>
                </a:lnTo>
                <a:lnTo>
                  <a:pt x="189790" y="93202"/>
                </a:lnTo>
                <a:lnTo>
                  <a:pt x="148062" y="103765"/>
                </a:lnTo>
                <a:lnTo>
                  <a:pt x="135254" y="127076"/>
                </a:lnTo>
                <a:lnTo>
                  <a:pt x="91554" y="124244"/>
                </a:lnTo>
                <a:lnTo>
                  <a:pt x="65791" y="122655"/>
                </a:lnTo>
                <a:lnTo>
                  <a:pt x="52709" y="125774"/>
                </a:lnTo>
                <a:lnTo>
                  <a:pt x="48264" y="136884"/>
                </a:lnTo>
                <a:lnTo>
                  <a:pt x="48412" y="159270"/>
                </a:lnTo>
                <a:lnTo>
                  <a:pt x="0" y="165100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999232" y="4973435"/>
            <a:ext cx="145860" cy="22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915571" y="5044380"/>
            <a:ext cx="27305" cy="106045"/>
          </a:xfrm>
          <a:custGeom>
            <a:avLst/>
            <a:gdLst/>
            <a:ahLst/>
            <a:cxnLst/>
            <a:rect l="l" t="t" r="r" b="b"/>
            <a:pathLst>
              <a:path w="27305" h="106045">
                <a:moveTo>
                  <a:pt x="7188" y="105689"/>
                </a:moveTo>
                <a:lnTo>
                  <a:pt x="22370" y="83249"/>
                </a:lnTo>
                <a:lnTo>
                  <a:pt x="26682" y="64760"/>
                </a:lnTo>
                <a:lnTo>
                  <a:pt x="19450" y="40313"/>
                </a:lnTo>
                <a:lnTo>
                  <a:pt x="0" y="0"/>
                </a:lnTo>
              </a:path>
            </a:pathLst>
          </a:custGeom>
          <a:ln w="6349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176065" y="5010270"/>
            <a:ext cx="53340" cy="161290"/>
          </a:xfrm>
          <a:custGeom>
            <a:avLst/>
            <a:gdLst/>
            <a:ahLst/>
            <a:cxnLst/>
            <a:rect l="l" t="t" r="r" b="b"/>
            <a:pathLst>
              <a:path w="53339" h="161289">
                <a:moveTo>
                  <a:pt x="0" y="0"/>
                </a:moveTo>
                <a:lnTo>
                  <a:pt x="39729" y="42208"/>
                </a:lnTo>
                <a:lnTo>
                  <a:pt x="53276" y="73015"/>
                </a:lnTo>
                <a:lnTo>
                  <a:pt x="40915" y="107484"/>
                </a:lnTo>
                <a:lnTo>
                  <a:pt x="2921" y="160680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221485" y="4965646"/>
            <a:ext cx="71120" cy="269875"/>
          </a:xfrm>
          <a:custGeom>
            <a:avLst/>
            <a:gdLst/>
            <a:ahLst/>
            <a:cxnLst/>
            <a:rect l="l" t="t" r="r" b="b"/>
            <a:pathLst>
              <a:path w="71119" h="269875">
                <a:moveTo>
                  <a:pt x="14211" y="0"/>
                </a:moveTo>
                <a:lnTo>
                  <a:pt x="57566" y="78828"/>
                </a:lnTo>
                <a:lnTo>
                  <a:pt x="70537" y="133186"/>
                </a:lnTo>
                <a:lnTo>
                  <a:pt x="51792" y="188346"/>
                </a:lnTo>
                <a:lnTo>
                  <a:pt x="0" y="269582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239987" y="4968180"/>
            <a:ext cx="80010" cy="269875"/>
          </a:xfrm>
          <a:custGeom>
            <a:avLst/>
            <a:gdLst/>
            <a:ahLst/>
            <a:cxnLst/>
            <a:rect l="l" t="t" r="r" b="b"/>
            <a:pathLst>
              <a:path w="80010" h="269875">
                <a:moveTo>
                  <a:pt x="0" y="269722"/>
                </a:moveTo>
                <a:lnTo>
                  <a:pt x="57990" y="224288"/>
                </a:lnTo>
                <a:lnTo>
                  <a:pt x="79879" y="181048"/>
                </a:lnTo>
                <a:lnTo>
                  <a:pt x="67969" y="114713"/>
                </a:lnTo>
                <a:lnTo>
                  <a:pt x="24561" y="0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272503" y="4970490"/>
            <a:ext cx="89535" cy="273050"/>
          </a:xfrm>
          <a:custGeom>
            <a:avLst/>
            <a:gdLst/>
            <a:ahLst/>
            <a:cxnLst/>
            <a:rect l="l" t="t" r="r" b="b"/>
            <a:pathLst>
              <a:path w="89535" h="273050">
                <a:moveTo>
                  <a:pt x="18110" y="0"/>
                </a:moveTo>
                <a:lnTo>
                  <a:pt x="72648" y="124554"/>
                </a:lnTo>
                <a:lnTo>
                  <a:pt x="88941" y="194475"/>
                </a:lnTo>
                <a:lnTo>
                  <a:pt x="65291" y="235325"/>
                </a:lnTo>
                <a:lnTo>
                  <a:pt x="0" y="272669"/>
                </a:lnTo>
              </a:path>
            </a:pathLst>
          </a:custGeom>
          <a:ln w="6350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314700" y="4526508"/>
            <a:ext cx="1806702" cy="1022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46144" y="4746918"/>
            <a:ext cx="786130" cy="189230"/>
          </a:xfrm>
          <a:custGeom>
            <a:avLst/>
            <a:gdLst/>
            <a:ahLst/>
            <a:cxnLst/>
            <a:rect l="l" t="t" r="r" b="b"/>
            <a:pathLst>
              <a:path w="786130" h="189229">
                <a:moveTo>
                  <a:pt x="611456" y="120357"/>
                </a:moveTo>
                <a:lnTo>
                  <a:pt x="393534" y="120357"/>
                </a:lnTo>
                <a:lnTo>
                  <a:pt x="352158" y="188810"/>
                </a:lnTo>
                <a:lnTo>
                  <a:pt x="611456" y="120357"/>
                </a:lnTo>
                <a:close/>
              </a:path>
              <a:path w="786130" h="189229">
                <a:moveTo>
                  <a:pt x="343446" y="0"/>
                </a:moveTo>
                <a:lnTo>
                  <a:pt x="391096" y="67564"/>
                </a:lnTo>
                <a:lnTo>
                  <a:pt x="0" y="85598"/>
                </a:lnTo>
                <a:lnTo>
                  <a:pt x="2362" y="138163"/>
                </a:lnTo>
                <a:lnTo>
                  <a:pt x="393534" y="120357"/>
                </a:lnTo>
                <a:lnTo>
                  <a:pt x="611456" y="120357"/>
                </a:lnTo>
                <a:lnTo>
                  <a:pt x="785749" y="74345"/>
                </a:lnTo>
                <a:lnTo>
                  <a:pt x="343446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317875" y="4524667"/>
            <a:ext cx="1800860" cy="1046480"/>
          </a:xfrm>
          <a:custGeom>
            <a:avLst/>
            <a:gdLst/>
            <a:ahLst/>
            <a:cxnLst/>
            <a:rect l="l" t="t" r="r" b="b"/>
            <a:pathLst>
              <a:path w="1800860" h="1046479">
                <a:moveTo>
                  <a:pt x="1800352" y="1046365"/>
                </a:moveTo>
                <a:lnTo>
                  <a:pt x="0" y="1046365"/>
                </a:lnTo>
                <a:lnTo>
                  <a:pt x="0" y="0"/>
                </a:lnTo>
                <a:lnTo>
                  <a:pt x="1800352" y="0"/>
                </a:lnTo>
                <a:lnTo>
                  <a:pt x="1800352" y="104636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225300" y="4521568"/>
            <a:ext cx="1800860" cy="1049655"/>
          </a:xfrm>
          <a:custGeom>
            <a:avLst/>
            <a:gdLst/>
            <a:ahLst/>
            <a:cxnLst/>
            <a:rect l="l" t="t" r="r" b="b"/>
            <a:pathLst>
              <a:path w="1800859" h="1049654">
                <a:moveTo>
                  <a:pt x="1800352" y="1049464"/>
                </a:moveTo>
                <a:lnTo>
                  <a:pt x="0" y="1049464"/>
                </a:lnTo>
                <a:lnTo>
                  <a:pt x="0" y="0"/>
                </a:lnTo>
                <a:lnTo>
                  <a:pt x="1800352" y="0"/>
                </a:lnTo>
                <a:lnTo>
                  <a:pt x="1800352" y="104946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317875" y="5684316"/>
            <a:ext cx="1448435" cy="1046480"/>
          </a:xfrm>
          <a:custGeom>
            <a:avLst/>
            <a:gdLst/>
            <a:ahLst/>
            <a:cxnLst/>
            <a:rect l="l" t="t" r="r" b="b"/>
            <a:pathLst>
              <a:path w="1448435" h="1046479">
                <a:moveTo>
                  <a:pt x="1448066" y="1046327"/>
                </a:moveTo>
                <a:lnTo>
                  <a:pt x="0" y="1046327"/>
                </a:lnTo>
                <a:lnTo>
                  <a:pt x="0" y="0"/>
                </a:lnTo>
                <a:lnTo>
                  <a:pt x="1448066" y="0"/>
                </a:lnTo>
                <a:lnTo>
                  <a:pt x="1448066" y="104632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001575" y="5681192"/>
            <a:ext cx="1024255" cy="1049655"/>
          </a:xfrm>
          <a:custGeom>
            <a:avLst/>
            <a:gdLst/>
            <a:ahLst/>
            <a:cxnLst/>
            <a:rect l="l" t="t" r="r" b="b"/>
            <a:pathLst>
              <a:path w="1024254" h="1049654">
                <a:moveTo>
                  <a:pt x="1024077" y="1049451"/>
                </a:moveTo>
                <a:lnTo>
                  <a:pt x="0" y="1049451"/>
                </a:lnTo>
                <a:lnTo>
                  <a:pt x="0" y="0"/>
                </a:lnTo>
                <a:lnTo>
                  <a:pt x="1024077" y="0"/>
                </a:lnTo>
                <a:lnTo>
                  <a:pt x="1024077" y="104945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 txBox="1"/>
          <p:nvPr/>
        </p:nvSpPr>
        <p:spPr>
          <a:xfrm>
            <a:off x="3321050" y="4527842"/>
            <a:ext cx="160655" cy="15176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1045"/>
              </a:lnSpc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199699" y="6192369"/>
            <a:ext cx="228641" cy="237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180502" y="6193998"/>
            <a:ext cx="330200" cy="304165"/>
          </a:xfrm>
          <a:custGeom>
            <a:avLst/>
            <a:gdLst/>
            <a:ahLst/>
            <a:cxnLst/>
            <a:rect l="l" t="t" r="r" b="b"/>
            <a:pathLst>
              <a:path w="330200" h="304164">
                <a:moveTo>
                  <a:pt x="226766" y="290588"/>
                </a:moveTo>
                <a:lnTo>
                  <a:pt x="213342" y="300981"/>
                </a:lnTo>
                <a:lnTo>
                  <a:pt x="204327" y="303725"/>
                </a:lnTo>
                <a:lnTo>
                  <a:pt x="199257" y="302599"/>
                </a:lnTo>
                <a:lnTo>
                  <a:pt x="197670" y="301383"/>
                </a:lnTo>
                <a:lnTo>
                  <a:pt x="174823" y="289521"/>
                </a:lnTo>
                <a:lnTo>
                  <a:pt x="184399" y="279920"/>
                </a:lnTo>
                <a:lnTo>
                  <a:pt x="182418" y="274612"/>
                </a:lnTo>
                <a:lnTo>
                  <a:pt x="179943" y="267511"/>
                </a:lnTo>
                <a:lnTo>
                  <a:pt x="176429" y="257041"/>
                </a:lnTo>
                <a:lnTo>
                  <a:pt x="173288" y="247562"/>
                </a:lnTo>
                <a:lnTo>
                  <a:pt x="171927" y="243433"/>
                </a:lnTo>
                <a:lnTo>
                  <a:pt x="15222" y="154660"/>
                </a:lnTo>
                <a:lnTo>
                  <a:pt x="2788" y="127810"/>
                </a:lnTo>
                <a:lnTo>
                  <a:pt x="0" y="108215"/>
                </a:lnTo>
                <a:lnTo>
                  <a:pt x="8077" y="86293"/>
                </a:lnTo>
                <a:lnTo>
                  <a:pt x="28240" y="52463"/>
                </a:lnTo>
                <a:lnTo>
                  <a:pt x="54338" y="20107"/>
                </a:lnTo>
                <a:lnTo>
                  <a:pt x="93323" y="144"/>
                </a:lnTo>
                <a:lnTo>
                  <a:pt x="99461" y="0"/>
                </a:lnTo>
                <a:lnTo>
                  <a:pt x="269273" y="70154"/>
                </a:lnTo>
                <a:lnTo>
                  <a:pt x="297111" y="57823"/>
                </a:lnTo>
                <a:lnTo>
                  <a:pt x="300764" y="49769"/>
                </a:lnTo>
                <a:lnTo>
                  <a:pt x="303571" y="46496"/>
                </a:lnTo>
                <a:lnTo>
                  <a:pt x="306961" y="47473"/>
                </a:lnTo>
                <a:lnTo>
                  <a:pt x="312364" y="52171"/>
                </a:lnTo>
                <a:lnTo>
                  <a:pt x="319021" y="58770"/>
                </a:lnTo>
                <a:lnTo>
                  <a:pt x="324702" y="65003"/>
                </a:lnTo>
                <a:lnTo>
                  <a:pt x="328659" y="69643"/>
                </a:lnTo>
                <a:lnTo>
                  <a:pt x="330144" y="7146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346174" y="6260969"/>
            <a:ext cx="131775" cy="22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675655" y="6464848"/>
            <a:ext cx="29209" cy="55880"/>
          </a:xfrm>
          <a:custGeom>
            <a:avLst/>
            <a:gdLst/>
            <a:ahLst/>
            <a:cxnLst/>
            <a:rect l="l" t="t" r="r" b="b"/>
            <a:pathLst>
              <a:path w="29210" h="55879">
                <a:moveTo>
                  <a:pt x="27707" y="0"/>
                </a:moveTo>
                <a:lnTo>
                  <a:pt x="28827" y="3200"/>
                </a:lnTo>
                <a:lnTo>
                  <a:pt x="27745" y="9988"/>
                </a:lnTo>
                <a:lnTo>
                  <a:pt x="24710" y="19377"/>
                </a:lnTo>
                <a:lnTo>
                  <a:pt x="4335" y="54313"/>
                </a:lnTo>
                <a:lnTo>
                  <a:pt x="1125" y="55460"/>
                </a:lnTo>
                <a:lnTo>
                  <a:pt x="0" y="52233"/>
                </a:lnTo>
                <a:lnTo>
                  <a:pt x="14457" y="14453"/>
                </a:lnTo>
                <a:lnTo>
                  <a:pt x="27707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383245" y="6265459"/>
            <a:ext cx="320675" cy="262255"/>
          </a:xfrm>
          <a:custGeom>
            <a:avLst/>
            <a:gdLst/>
            <a:ahLst/>
            <a:cxnLst/>
            <a:rect l="l" t="t" r="r" b="b"/>
            <a:pathLst>
              <a:path w="320675" h="262254">
                <a:moveTo>
                  <a:pt x="320116" y="199389"/>
                </a:moveTo>
                <a:lnTo>
                  <a:pt x="293039" y="190080"/>
                </a:lnTo>
                <a:lnTo>
                  <a:pt x="290083" y="183104"/>
                </a:lnTo>
                <a:lnTo>
                  <a:pt x="287061" y="178704"/>
                </a:lnTo>
                <a:lnTo>
                  <a:pt x="249477" y="157646"/>
                </a:lnTo>
                <a:lnTo>
                  <a:pt x="247510" y="156667"/>
                </a:lnTo>
                <a:lnTo>
                  <a:pt x="248680" y="148116"/>
                </a:lnTo>
                <a:lnTo>
                  <a:pt x="247391" y="142649"/>
                </a:lnTo>
                <a:lnTo>
                  <a:pt x="242132" y="137911"/>
                </a:lnTo>
                <a:lnTo>
                  <a:pt x="231394" y="131546"/>
                </a:lnTo>
                <a:lnTo>
                  <a:pt x="210959" y="123850"/>
                </a:lnTo>
                <a:lnTo>
                  <a:pt x="207055" y="121183"/>
                </a:lnTo>
                <a:lnTo>
                  <a:pt x="203636" y="121088"/>
                </a:lnTo>
                <a:lnTo>
                  <a:pt x="198795" y="124279"/>
                </a:lnTo>
                <a:lnTo>
                  <a:pt x="190627" y="131470"/>
                </a:lnTo>
                <a:lnTo>
                  <a:pt x="165747" y="116382"/>
                </a:lnTo>
                <a:lnTo>
                  <a:pt x="177204" y="97895"/>
                </a:lnTo>
                <a:lnTo>
                  <a:pt x="179627" y="86591"/>
                </a:lnTo>
                <a:lnTo>
                  <a:pt x="171760" y="77845"/>
                </a:lnTo>
                <a:lnTo>
                  <a:pt x="152349" y="67030"/>
                </a:lnTo>
                <a:lnTo>
                  <a:pt x="136017" y="59740"/>
                </a:lnTo>
                <a:lnTo>
                  <a:pt x="137355" y="50674"/>
                </a:lnTo>
                <a:lnTo>
                  <a:pt x="136486" y="40239"/>
                </a:lnTo>
                <a:lnTo>
                  <a:pt x="134884" y="31633"/>
                </a:lnTo>
                <a:lnTo>
                  <a:pt x="134023" y="28054"/>
                </a:lnTo>
                <a:lnTo>
                  <a:pt x="127393" y="0"/>
                </a:lnTo>
                <a:lnTo>
                  <a:pt x="91528" y="15214"/>
                </a:lnTo>
                <a:lnTo>
                  <a:pt x="81805" y="17820"/>
                </a:lnTo>
                <a:lnTo>
                  <a:pt x="76882" y="26290"/>
                </a:lnTo>
                <a:lnTo>
                  <a:pt x="75126" y="35286"/>
                </a:lnTo>
                <a:lnTo>
                  <a:pt x="74904" y="39471"/>
                </a:lnTo>
                <a:lnTo>
                  <a:pt x="42265" y="91605"/>
                </a:lnTo>
                <a:lnTo>
                  <a:pt x="30350" y="97174"/>
                </a:lnTo>
                <a:lnTo>
                  <a:pt x="26327" y="107805"/>
                </a:lnTo>
                <a:lnTo>
                  <a:pt x="26570" y="118124"/>
                </a:lnTo>
                <a:lnTo>
                  <a:pt x="27457" y="122758"/>
                </a:lnTo>
                <a:lnTo>
                  <a:pt x="0" y="188823"/>
                </a:lnTo>
                <a:lnTo>
                  <a:pt x="7962" y="225082"/>
                </a:lnTo>
                <a:lnTo>
                  <a:pt x="43954" y="211683"/>
                </a:lnTo>
                <a:lnTo>
                  <a:pt x="53098" y="191668"/>
                </a:lnTo>
                <a:lnTo>
                  <a:pt x="86893" y="211569"/>
                </a:lnTo>
                <a:lnTo>
                  <a:pt x="98634" y="216569"/>
                </a:lnTo>
                <a:lnTo>
                  <a:pt x="106430" y="217184"/>
                </a:lnTo>
                <a:lnTo>
                  <a:pt x="113777" y="212467"/>
                </a:lnTo>
                <a:lnTo>
                  <a:pt x="124167" y="201472"/>
                </a:lnTo>
                <a:lnTo>
                  <a:pt x="146215" y="212826"/>
                </a:lnTo>
                <a:lnTo>
                  <a:pt x="145402" y="222022"/>
                </a:lnTo>
                <a:lnTo>
                  <a:pt x="146003" y="227437"/>
                </a:lnTo>
                <a:lnTo>
                  <a:pt x="148802" y="231186"/>
                </a:lnTo>
                <a:lnTo>
                  <a:pt x="186640" y="248488"/>
                </a:lnTo>
                <a:lnTo>
                  <a:pt x="196699" y="250584"/>
                </a:lnTo>
                <a:lnTo>
                  <a:pt x="201048" y="249950"/>
                </a:lnTo>
                <a:lnTo>
                  <a:pt x="206115" y="247070"/>
                </a:lnTo>
                <a:lnTo>
                  <a:pt x="214071" y="241134"/>
                </a:lnTo>
                <a:lnTo>
                  <a:pt x="235978" y="253364"/>
                </a:lnTo>
                <a:lnTo>
                  <a:pt x="248929" y="260486"/>
                </a:lnTo>
                <a:lnTo>
                  <a:pt x="256576" y="262093"/>
                </a:lnTo>
                <a:lnTo>
                  <a:pt x="261915" y="257494"/>
                </a:lnTo>
                <a:lnTo>
                  <a:pt x="267944" y="245998"/>
                </a:lnTo>
                <a:lnTo>
                  <a:pt x="294640" y="25490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433165" y="6318698"/>
            <a:ext cx="246297" cy="198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41119" y="5981578"/>
            <a:ext cx="301242" cy="259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10160" y="6045773"/>
            <a:ext cx="299085" cy="257175"/>
          </a:xfrm>
          <a:custGeom>
            <a:avLst/>
            <a:gdLst/>
            <a:ahLst/>
            <a:cxnLst/>
            <a:rect l="l" t="t" r="r" b="b"/>
            <a:pathLst>
              <a:path w="299084" h="257175">
                <a:moveTo>
                  <a:pt x="250377" y="58360"/>
                </a:moveTo>
                <a:lnTo>
                  <a:pt x="195707" y="36627"/>
                </a:lnTo>
                <a:lnTo>
                  <a:pt x="164255" y="24422"/>
                </a:lnTo>
                <a:lnTo>
                  <a:pt x="144114" y="17279"/>
                </a:lnTo>
                <a:lnTo>
                  <a:pt x="123377" y="10735"/>
                </a:lnTo>
                <a:lnTo>
                  <a:pt x="93494" y="0"/>
                </a:lnTo>
                <a:lnTo>
                  <a:pt x="39239" y="52010"/>
                </a:lnTo>
                <a:lnTo>
                  <a:pt x="7861" y="121714"/>
                </a:lnTo>
                <a:lnTo>
                  <a:pt x="0" y="160163"/>
                </a:lnTo>
                <a:lnTo>
                  <a:pt x="17994" y="181047"/>
                </a:lnTo>
                <a:lnTo>
                  <a:pt x="64182" y="198060"/>
                </a:lnTo>
                <a:lnTo>
                  <a:pt x="108066" y="218899"/>
                </a:lnTo>
                <a:lnTo>
                  <a:pt x="133738" y="230807"/>
                </a:lnTo>
                <a:lnTo>
                  <a:pt x="151141" y="238247"/>
                </a:lnTo>
                <a:lnTo>
                  <a:pt x="170214" y="245685"/>
                </a:lnTo>
                <a:lnTo>
                  <a:pt x="201163" y="256818"/>
                </a:lnTo>
                <a:lnTo>
                  <a:pt x="221400" y="254411"/>
                </a:lnTo>
                <a:lnTo>
                  <a:pt x="239853" y="232956"/>
                </a:lnTo>
                <a:lnTo>
                  <a:pt x="265452" y="186947"/>
                </a:lnTo>
                <a:lnTo>
                  <a:pt x="291562" y="138504"/>
                </a:lnTo>
                <a:lnTo>
                  <a:pt x="298696" y="108961"/>
                </a:lnTo>
                <a:lnTo>
                  <a:pt x="285438" y="86265"/>
                </a:lnTo>
                <a:lnTo>
                  <a:pt x="250377" y="58360"/>
                </a:lnTo>
                <a:close/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34615" y="6098037"/>
            <a:ext cx="151061" cy="1901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38098" y="6081590"/>
            <a:ext cx="230274" cy="2041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152016" y="5794526"/>
            <a:ext cx="512445" cy="160020"/>
          </a:xfrm>
          <a:custGeom>
            <a:avLst/>
            <a:gdLst/>
            <a:ahLst/>
            <a:cxnLst/>
            <a:rect l="l" t="t" r="r" b="b"/>
            <a:pathLst>
              <a:path w="512444" h="160020">
                <a:moveTo>
                  <a:pt x="0" y="159562"/>
                </a:moveTo>
                <a:lnTo>
                  <a:pt x="51188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28799" y="5991672"/>
            <a:ext cx="95250" cy="32384"/>
          </a:xfrm>
          <a:custGeom>
            <a:avLst/>
            <a:gdLst/>
            <a:ahLst/>
            <a:cxnLst/>
            <a:rect l="l" t="t" r="r" b="b"/>
            <a:pathLst>
              <a:path w="95250" h="32385">
                <a:moveTo>
                  <a:pt x="0" y="32092"/>
                </a:moveTo>
                <a:lnTo>
                  <a:pt x="94729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116124" y="5831754"/>
            <a:ext cx="713740" cy="255270"/>
          </a:xfrm>
          <a:custGeom>
            <a:avLst/>
            <a:gdLst/>
            <a:ahLst/>
            <a:cxnLst/>
            <a:rect l="l" t="t" r="r" b="b"/>
            <a:pathLst>
              <a:path w="713739" h="255270">
                <a:moveTo>
                  <a:pt x="0" y="254990"/>
                </a:moveTo>
                <a:lnTo>
                  <a:pt x="713359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42434" y="5813038"/>
            <a:ext cx="187960" cy="270510"/>
          </a:xfrm>
          <a:custGeom>
            <a:avLst/>
            <a:gdLst/>
            <a:ahLst/>
            <a:cxnLst/>
            <a:rect l="l" t="t" r="r" b="b"/>
            <a:pathLst>
              <a:path w="187959" h="270510">
                <a:moveTo>
                  <a:pt x="590" y="270457"/>
                </a:moveTo>
                <a:lnTo>
                  <a:pt x="147" y="222891"/>
                </a:lnTo>
                <a:lnTo>
                  <a:pt x="0" y="191492"/>
                </a:lnTo>
                <a:lnTo>
                  <a:pt x="147" y="162269"/>
                </a:lnTo>
                <a:lnTo>
                  <a:pt x="590" y="121232"/>
                </a:lnTo>
                <a:lnTo>
                  <a:pt x="11503" y="73020"/>
                </a:lnTo>
                <a:lnTo>
                  <a:pt x="32090" y="36534"/>
                </a:lnTo>
                <a:lnTo>
                  <a:pt x="90082" y="0"/>
                </a:lnTo>
                <a:lnTo>
                  <a:pt x="121384" y="585"/>
                </a:lnTo>
                <a:lnTo>
                  <a:pt x="150153" y="14160"/>
                </a:lnTo>
                <a:lnTo>
                  <a:pt x="173339" y="41041"/>
                </a:lnTo>
                <a:lnTo>
                  <a:pt x="187890" y="81545"/>
                </a:lnTo>
                <a:lnTo>
                  <a:pt x="187890" y="216482"/>
                </a:lnTo>
              </a:path>
            </a:pathLst>
          </a:custGeom>
          <a:ln w="38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51768" y="5813124"/>
            <a:ext cx="53975" cy="224790"/>
          </a:xfrm>
          <a:custGeom>
            <a:avLst/>
            <a:gdLst/>
            <a:ahLst/>
            <a:cxnLst/>
            <a:rect l="l" t="t" r="r" b="b"/>
            <a:pathLst>
              <a:path w="53975" h="224789">
                <a:moveTo>
                  <a:pt x="0" y="0"/>
                </a:moveTo>
                <a:lnTo>
                  <a:pt x="24953" y="16037"/>
                </a:lnTo>
                <a:lnTo>
                  <a:pt x="38893" y="31191"/>
                </a:lnTo>
                <a:lnTo>
                  <a:pt x="46880" y="54288"/>
                </a:lnTo>
                <a:lnTo>
                  <a:pt x="53975" y="94157"/>
                </a:lnTo>
                <a:lnTo>
                  <a:pt x="53975" y="22448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76232" y="5863068"/>
            <a:ext cx="197497" cy="2440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864137" y="5678017"/>
            <a:ext cx="1030427" cy="10558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31325" y="6290441"/>
            <a:ext cx="394970" cy="208279"/>
          </a:xfrm>
          <a:custGeom>
            <a:avLst/>
            <a:gdLst/>
            <a:ahLst/>
            <a:cxnLst/>
            <a:rect l="l" t="t" r="r" b="b"/>
            <a:pathLst>
              <a:path w="394969" h="208279">
                <a:moveTo>
                  <a:pt x="253170" y="110451"/>
                </a:moveTo>
                <a:lnTo>
                  <a:pt x="188353" y="110451"/>
                </a:lnTo>
                <a:lnTo>
                  <a:pt x="381736" y="207987"/>
                </a:lnTo>
                <a:lnTo>
                  <a:pt x="394893" y="182016"/>
                </a:lnTo>
                <a:lnTo>
                  <a:pt x="253170" y="110451"/>
                </a:lnTo>
                <a:close/>
              </a:path>
              <a:path w="394969" h="208279">
                <a:moveTo>
                  <a:pt x="0" y="0"/>
                </a:moveTo>
                <a:lnTo>
                  <a:pt x="192976" y="155968"/>
                </a:lnTo>
                <a:lnTo>
                  <a:pt x="188353" y="110451"/>
                </a:lnTo>
                <a:lnTo>
                  <a:pt x="253170" y="110451"/>
                </a:lnTo>
                <a:lnTo>
                  <a:pt x="201510" y="84366"/>
                </a:lnTo>
                <a:lnTo>
                  <a:pt x="240080" y="62610"/>
                </a:lnTo>
                <a:lnTo>
                  <a:pt x="0" y="0"/>
                </a:lnTo>
                <a:close/>
              </a:path>
            </a:pathLst>
          </a:custGeom>
          <a:solidFill>
            <a:srgbClr val="3E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002408" y="6126779"/>
            <a:ext cx="270510" cy="107950"/>
          </a:xfrm>
          <a:custGeom>
            <a:avLst/>
            <a:gdLst/>
            <a:ahLst/>
            <a:cxnLst/>
            <a:rect l="l" t="t" r="r" b="b"/>
            <a:pathLst>
              <a:path w="270510" h="107950">
                <a:moveTo>
                  <a:pt x="255196" y="0"/>
                </a:moveTo>
                <a:lnTo>
                  <a:pt x="61647" y="11676"/>
                </a:lnTo>
                <a:lnTo>
                  <a:pt x="0" y="20680"/>
                </a:lnTo>
                <a:lnTo>
                  <a:pt x="0" y="107326"/>
                </a:lnTo>
                <a:lnTo>
                  <a:pt x="22477" y="98458"/>
                </a:lnTo>
                <a:lnTo>
                  <a:pt x="82790" y="84341"/>
                </a:lnTo>
                <a:lnTo>
                  <a:pt x="145477" y="74706"/>
                </a:lnTo>
                <a:lnTo>
                  <a:pt x="201765" y="68762"/>
                </a:lnTo>
                <a:lnTo>
                  <a:pt x="242880" y="65714"/>
                </a:lnTo>
                <a:lnTo>
                  <a:pt x="260047" y="64769"/>
                </a:lnTo>
                <a:lnTo>
                  <a:pt x="269887" y="40006"/>
                </a:lnTo>
                <a:lnTo>
                  <a:pt x="267042" y="19369"/>
                </a:lnTo>
                <a:lnTo>
                  <a:pt x="259487" y="5239"/>
                </a:lnTo>
                <a:lnTo>
                  <a:pt x="255196" y="0"/>
                </a:lnTo>
                <a:close/>
              </a:path>
            </a:pathLst>
          </a:custGeom>
          <a:solidFill>
            <a:srgbClr val="D2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66197" y="6097881"/>
            <a:ext cx="20955" cy="127635"/>
          </a:xfrm>
          <a:custGeom>
            <a:avLst/>
            <a:gdLst/>
            <a:ahLst/>
            <a:cxnLst/>
            <a:rect l="l" t="t" r="r" b="b"/>
            <a:pathLst>
              <a:path w="20955" h="127635">
                <a:moveTo>
                  <a:pt x="20459" y="62217"/>
                </a:moveTo>
                <a:lnTo>
                  <a:pt x="14203" y="18113"/>
                </a:lnTo>
                <a:lnTo>
                  <a:pt x="2806" y="304"/>
                </a:lnTo>
                <a:lnTo>
                  <a:pt x="1384" y="101"/>
                </a:lnTo>
                <a:lnTo>
                  <a:pt x="0" y="0"/>
                </a:lnTo>
                <a:lnTo>
                  <a:pt x="4829" y="8000"/>
                </a:lnTo>
                <a:lnTo>
                  <a:pt x="9131" y="21937"/>
                </a:lnTo>
                <a:lnTo>
                  <a:pt x="12537" y="40463"/>
                </a:lnTo>
                <a:lnTo>
                  <a:pt x="14681" y="62230"/>
                </a:lnTo>
                <a:lnTo>
                  <a:pt x="15128" y="84238"/>
                </a:lnTo>
                <a:lnTo>
                  <a:pt x="13928" y="103436"/>
                </a:lnTo>
                <a:lnTo>
                  <a:pt x="11295" y="118074"/>
                </a:lnTo>
                <a:lnTo>
                  <a:pt x="7442" y="126403"/>
                </a:lnTo>
                <a:lnTo>
                  <a:pt x="8394" y="127304"/>
                </a:lnTo>
                <a:lnTo>
                  <a:pt x="20880" y="86314"/>
                </a:lnTo>
                <a:lnTo>
                  <a:pt x="20459" y="62217"/>
                </a:lnTo>
                <a:close/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441794" y="6097310"/>
            <a:ext cx="20320" cy="128905"/>
          </a:xfrm>
          <a:custGeom>
            <a:avLst/>
            <a:gdLst/>
            <a:ahLst/>
            <a:cxnLst/>
            <a:rect l="l" t="t" r="r" b="b"/>
            <a:pathLst>
              <a:path w="20319" h="128904">
                <a:moveTo>
                  <a:pt x="19723" y="62191"/>
                </a:moveTo>
                <a:lnTo>
                  <a:pt x="17652" y="37479"/>
                </a:lnTo>
                <a:lnTo>
                  <a:pt x="14068" y="17743"/>
                </a:lnTo>
                <a:lnTo>
                  <a:pt x="9336" y="4715"/>
                </a:lnTo>
                <a:lnTo>
                  <a:pt x="3822" y="126"/>
                </a:lnTo>
                <a:lnTo>
                  <a:pt x="2806" y="152"/>
                </a:lnTo>
                <a:lnTo>
                  <a:pt x="1435" y="50"/>
                </a:lnTo>
                <a:lnTo>
                  <a:pt x="0" y="0"/>
                </a:lnTo>
                <a:lnTo>
                  <a:pt x="4749" y="7894"/>
                </a:lnTo>
                <a:lnTo>
                  <a:pt x="8888" y="21847"/>
                </a:lnTo>
                <a:lnTo>
                  <a:pt x="12053" y="40490"/>
                </a:lnTo>
                <a:lnTo>
                  <a:pt x="13881" y="62458"/>
                </a:lnTo>
                <a:lnTo>
                  <a:pt x="14014" y="84777"/>
                </a:lnTo>
                <a:lnTo>
                  <a:pt x="12522" y="104298"/>
                </a:lnTo>
                <a:lnTo>
                  <a:pt x="9648" y="119247"/>
                </a:lnTo>
                <a:lnTo>
                  <a:pt x="5638" y="127850"/>
                </a:lnTo>
                <a:lnTo>
                  <a:pt x="6616" y="128739"/>
                </a:lnTo>
                <a:lnTo>
                  <a:pt x="19797" y="86616"/>
                </a:lnTo>
                <a:lnTo>
                  <a:pt x="19723" y="62191"/>
                </a:lnTo>
                <a:close/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382443" y="6095892"/>
            <a:ext cx="23495" cy="135255"/>
          </a:xfrm>
          <a:custGeom>
            <a:avLst/>
            <a:gdLst/>
            <a:ahLst/>
            <a:cxnLst/>
            <a:rect l="l" t="t" r="r" b="b"/>
            <a:pathLst>
              <a:path w="23494" h="135254">
                <a:moveTo>
                  <a:pt x="22377" y="64795"/>
                </a:moveTo>
                <a:lnTo>
                  <a:pt x="19535" y="38911"/>
                </a:lnTo>
                <a:lnTo>
                  <a:pt x="15241" y="18283"/>
                </a:lnTo>
                <a:lnTo>
                  <a:pt x="9931" y="4725"/>
                </a:lnTo>
                <a:lnTo>
                  <a:pt x="4038" y="50"/>
                </a:lnTo>
                <a:lnTo>
                  <a:pt x="2971" y="165"/>
                </a:lnTo>
                <a:lnTo>
                  <a:pt x="1473" y="0"/>
                </a:lnTo>
                <a:lnTo>
                  <a:pt x="0" y="0"/>
                </a:lnTo>
                <a:lnTo>
                  <a:pt x="5209" y="8168"/>
                </a:lnTo>
                <a:lnTo>
                  <a:pt x="9932" y="22715"/>
                </a:lnTo>
                <a:lnTo>
                  <a:pt x="13753" y="42217"/>
                </a:lnTo>
                <a:lnTo>
                  <a:pt x="16256" y="65252"/>
                </a:lnTo>
                <a:lnTo>
                  <a:pt x="16998" y="88681"/>
                </a:lnTo>
                <a:lnTo>
                  <a:pt x="15954" y="109218"/>
                </a:lnTo>
                <a:lnTo>
                  <a:pt x="13334" y="124990"/>
                </a:lnTo>
                <a:lnTo>
                  <a:pt x="9347" y="134124"/>
                </a:lnTo>
                <a:lnTo>
                  <a:pt x="10388" y="135051"/>
                </a:lnTo>
                <a:lnTo>
                  <a:pt x="23113" y="90453"/>
                </a:lnTo>
                <a:lnTo>
                  <a:pt x="22377" y="64795"/>
                </a:lnTo>
                <a:close/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517962" y="6098747"/>
            <a:ext cx="26034" cy="121920"/>
          </a:xfrm>
          <a:custGeom>
            <a:avLst/>
            <a:gdLst/>
            <a:ahLst/>
            <a:cxnLst/>
            <a:rect l="l" t="t" r="r" b="b"/>
            <a:pathLst>
              <a:path w="26035" h="121920">
                <a:moveTo>
                  <a:pt x="7848" y="121323"/>
                </a:moveTo>
                <a:lnTo>
                  <a:pt x="22824" y="90673"/>
                </a:lnTo>
                <a:lnTo>
                  <a:pt x="25717" y="59342"/>
                </a:lnTo>
                <a:lnTo>
                  <a:pt x="17714" y="28670"/>
                </a:lnTo>
                <a:lnTo>
                  <a:pt x="0" y="0"/>
                </a:lnTo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510552" y="6099143"/>
            <a:ext cx="26034" cy="121920"/>
          </a:xfrm>
          <a:custGeom>
            <a:avLst/>
            <a:gdLst/>
            <a:ahLst/>
            <a:cxnLst/>
            <a:rect l="l" t="t" r="r" b="b"/>
            <a:pathLst>
              <a:path w="26035" h="121920">
                <a:moveTo>
                  <a:pt x="7835" y="121323"/>
                </a:moveTo>
                <a:lnTo>
                  <a:pt x="22817" y="90670"/>
                </a:lnTo>
                <a:lnTo>
                  <a:pt x="25711" y="59332"/>
                </a:lnTo>
                <a:lnTo>
                  <a:pt x="17708" y="28659"/>
                </a:lnTo>
                <a:lnTo>
                  <a:pt x="0" y="0"/>
                </a:lnTo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503323" y="6099516"/>
            <a:ext cx="26034" cy="121920"/>
          </a:xfrm>
          <a:custGeom>
            <a:avLst/>
            <a:gdLst/>
            <a:ahLst/>
            <a:cxnLst/>
            <a:rect l="l" t="t" r="r" b="b"/>
            <a:pathLst>
              <a:path w="26035" h="121920">
                <a:moveTo>
                  <a:pt x="7810" y="121297"/>
                </a:moveTo>
                <a:lnTo>
                  <a:pt x="22799" y="90659"/>
                </a:lnTo>
                <a:lnTo>
                  <a:pt x="25698" y="59329"/>
                </a:lnTo>
                <a:lnTo>
                  <a:pt x="17701" y="28659"/>
                </a:lnTo>
                <a:lnTo>
                  <a:pt x="0" y="0"/>
                </a:lnTo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11449" y="6068280"/>
            <a:ext cx="252729" cy="190500"/>
          </a:xfrm>
          <a:custGeom>
            <a:avLst/>
            <a:gdLst/>
            <a:ahLst/>
            <a:cxnLst/>
            <a:rect l="l" t="t" r="r" b="b"/>
            <a:pathLst>
              <a:path w="252730" h="190500">
                <a:moveTo>
                  <a:pt x="0" y="16009"/>
                </a:moveTo>
                <a:lnTo>
                  <a:pt x="4428" y="5443"/>
                </a:lnTo>
                <a:lnTo>
                  <a:pt x="8870" y="921"/>
                </a:lnTo>
                <a:lnTo>
                  <a:pt x="12294" y="0"/>
                </a:lnTo>
                <a:lnTo>
                  <a:pt x="13665" y="235"/>
                </a:lnTo>
                <a:lnTo>
                  <a:pt x="31521" y="159"/>
                </a:lnTo>
                <a:lnTo>
                  <a:pt x="29121" y="8986"/>
                </a:lnTo>
                <a:lnTo>
                  <a:pt x="32207" y="11589"/>
                </a:lnTo>
                <a:lnTo>
                  <a:pt x="35229" y="14193"/>
                </a:lnTo>
                <a:lnTo>
                  <a:pt x="49403" y="27147"/>
                </a:lnTo>
                <a:lnTo>
                  <a:pt x="219303" y="30550"/>
                </a:lnTo>
                <a:lnTo>
                  <a:pt x="237848" y="34634"/>
                </a:lnTo>
                <a:lnTo>
                  <a:pt x="247507" y="42888"/>
                </a:lnTo>
                <a:lnTo>
                  <a:pt x="251407" y="61515"/>
                </a:lnTo>
                <a:lnTo>
                  <a:pt x="252679" y="96717"/>
                </a:lnTo>
                <a:lnTo>
                  <a:pt x="249315" y="124628"/>
                </a:lnTo>
                <a:lnTo>
                  <a:pt x="240911" y="141183"/>
                </a:lnTo>
                <a:lnTo>
                  <a:pt x="232314" y="149113"/>
                </a:lnTo>
                <a:lnTo>
                  <a:pt x="228371" y="151149"/>
                </a:lnTo>
                <a:lnTo>
                  <a:pt x="51689" y="163100"/>
                </a:lnTo>
                <a:lnTo>
                  <a:pt x="39331" y="179369"/>
                </a:lnTo>
                <a:lnTo>
                  <a:pt x="40627" y="189884"/>
                </a:lnTo>
                <a:lnTo>
                  <a:pt x="32156" y="187662"/>
                </a:lnTo>
                <a:lnTo>
                  <a:pt x="23685" y="185427"/>
                </a:lnTo>
                <a:lnTo>
                  <a:pt x="14770" y="181579"/>
                </a:lnTo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336490" y="6095004"/>
            <a:ext cx="24765" cy="635"/>
          </a:xfrm>
          <a:custGeom>
            <a:avLst/>
            <a:gdLst/>
            <a:ahLst/>
            <a:cxnLst/>
            <a:rect l="l" t="t" r="r" b="b"/>
            <a:pathLst>
              <a:path w="24764" h="635">
                <a:moveTo>
                  <a:pt x="-2298" y="209"/>
                </a:moveTo>
                <a:lnTo>
                  <a:pt x="26657" y="209"/>
                </a:lnTo>
              </a:path>
            </a:pathLst>
          </a:custGeom>
          <a:ln w="5016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322568" y="6077739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19" h="1270">
                <a:moveTo>
                  <a:pt x="-2298" y="425"/>
                </a:moveTo>
                <a:lnTo>
                  <a:pt x="22136" y="425"/>
                </a:lnTo>
              </a:path>
            </a:pathLst>
          </a:custGeom>
          <a:ln w="5448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63144" y="6095531"/>
            <a:ext cx="15875" cy="135890"/>
          </a:xfrm>
          <a:custGeom>
            <a:avLst/>
            <a:gdLst/>
            <a:ahLst/>
            <a:cxnLst/>
            <a:rect l="l" t="t" r="r" b="b"/>
            <a:pathLst>
              <a:path w="15875" h="135889">
                <a:moveTo>
                  <a:pt x="165" y="0"/>
                </a:moveTo>
                <a:lnTo>
                  <a:pt x="5740" y="47421"/>
                </a:lnTo>
                <a:lnTo>
                  <a:pt x="13100" y="57347"/>
                </a:lnTo>
                <a:lnTo>
                  <a:pt x="15760" y="63198"/>
                </a:lnTo>
                <a:lnTo>
                  <a:pt x="13905" y="67263"/>
                </a:lnTo>
                <a:lnTo>
                  <a:pt x="7721" y="71831"/>
                </a:lnTo>
                <a:lnTo>
                  <a:pt x="4165" y="112534"/>
                </a:lnTo>
                <a:lnTo>
                  <a:pt x="9786" y="121950"/>
                </a:lnTo>
                <a:lnTo>
                  <a:pt x="11226" y="127517"/>
                </a:lnTo>
                <a:lnTo>
                  <a:pt x="8094" y="131422"/>
                </a:lnTo>
                <a:lnTo>
                  <a:pt x="0" y="135851"/>
                </a:lnTo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42393" y="6229296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5" h="2539">
                <a:moveTo>
                  <a:pt x="-2298" y="1041"/>
                </a:moveTo>
                <a:lnTo>
                  <a:pt x="23050" y="1041"/>
                </a:lnTo>
              </a:path>
            </a:pathLst>
          </a:custGeom>
          <a:ln w="6680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343838" y="6209329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-2298" y="1092"/>
                </a:moveTo>
                <a:lnTo>
                  <a:pt x="27470" y="1092"/>
                </a:lnTo>
              </a:path>
            </a:pathLst>
          </a:custGeom>
          <a:ln w="6781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345159" y="6167360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704" y="0"/>
                </a:lnTo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43137" y="6142958"/>
            <a:ext cx="26034" cy="1270"/>
          </a:xfrm>
          <a:custGeom>
            <a:avLst/>
            <a:gdLst/>
            <a:ahLst/>
            <a:cxnLst/>
            <a:rect l="l" t="t" r="r" b="b"/>
            <a:pathLst>
              <a:path w="26035" h="1270">
                <a:moveTo>
                  <a:pt x="-2298" y="393"/>
                </a:moveTo>
                <a:lnTo>
                  <a:pt x="28041" y="393"/>
                </a:lnTo>
              </a:path>
            </a:pathLst>
          </a:custGeom>
          <a:ln w="5384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002408" y="6075587"/>
            <a:ext cx="347980" cy="174625"/>
          </a:xfrm>
          <a:custGeom>
            <a:avLst/>
            <a:gdLst/>
            <a:ahLst/>
            <a:cxnLst/>
            <a:rect l="l" t="t" r="r" b="b"/>
            <a:pathLst>
              <a:path w="347980" h="174625">
                <a:moveTo>
                  <a:pt x="0" y="160681"/>
                </a:moveTo>
                <a:lnTo>
                  <a:pt x="10918" y="154077"/>
                </a:lnTo>
                <a:lnTo>
                  <a:pt x="117593" y="130200"/>
                </a:lnTo>
                <a:lnTo>
                  <a:pt x="216500" y="118839"/>
                </a:lnTo>
                <a:lnTo>
                  <a:pt x="260046" y="115950"/>
                </a:lnTo>
                <a:lnTo>
                  <a:pt x="259655" y="130781"/>
                </a:lnTo>
                <a:lnTo>
                  <a:pt x="262160" y="138395"/>
                </a:lnTo>
                <a:lnTo>
                  <a:pt x="269933" y="141193"/>
                </a:lnTo>
                <a:lnTo>
                  <a:pt x="285344" y="141579"/>
                </a:lnTo>
                <a:lnTo>
                  <a:pt x="297701" y="140830"/>
                </a:lnTo>
                <a:lnTo>
                  <a:pt x="298794" y="148005"/>
                </a:lnTo>
                <a:lnTo>
                  <a:pt x="309982" y="159410"/>
                </a:lnTo>
                <a:lnTo>
                  <a:pt x="323800" y="174269"/>
                </a:lnTo>
                <a:lnTo>
                  <a:pt x="339980" y="153708"/>
                </a:lnTo>
                <a:lnTo>
                  <a:pt x="344878" y="149029"/>
                </a:lnTo>
                <a:lnTo>
                  <a:pt x="344857" y="142340"/>
                </a:lnTo>
                <a:lnTo>
                  <a:pt x="342759" y="136343"/>
                </a:lnTo>
                <a:lnTo>
                  <a:pt x="341428" y="133743"/>
                </a:lnTo>
                <a:lnTo>
                  <a:pt x="342748" y="91770"/>
                </a:lnTo>
                <a:lnTo>
                  <a:pt x="347935" y="84587"/>
                </a:lnTo>
                <a:lnTo>
                  <a:pt x="346630" y="76860"/>
                </a:lnTo>
                <a:lnTo>
                  <a:pt x="342879" y="70685"/>
                </a:lnTo>
                <a:lnTo>
                  <a:pt x="340729" y="68160"/>
                </a:lnTo>
                <a:lnTo>
                  <a:pt x="334074" y="19418"/>
                </a:lnTo>
                <a:lnTo>
                  <a:pt x="316599" y="0"/>
                </a:lnTo>
                <a:lnTo>
                  <a:pt x="299708" y="19519"/>
                </a:lnTo>
                <a:lnTo>
                  <a:pt x="301232" y="34543"/>
                </a:lnTo>
                <a:lnTo>
                  <a:pt x="274003" y="33235"/>
                </a:lnTo>
                <a:lnTo>
                  <a:pt x="265223" y="33930"/>
                </a:lnTo>
                <a:lnTo>
                  <a:pt x="260336" y="36033"/>
                </a:lnTo>
                <a:lnTo>
                  <a:pt x="257582" y="41226"/>
                </a:lnTo>
                <a:lnTo>
                  <a:pt x="255195" y="51193"/>
                </a:lnTo>
                <a:lnTo>
                  <a:pt x="59931" y="63799"/>
                </a:lnTo>
                <a:lnTo>
                  <a:pt x="0" y="72678"/>
                </a:lnTo>
              </a:path>
            </a:pathLst>
          </a:custGeom>
          <a:ln w="4597">
            <a:solidFill>
              <a:srgbClr val="0C0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256466" y="6106795"/>
            <a:ext cx="80684" cy="1142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551710" y="5860058"/>
            <a:ext cx="178358" cy="2151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341359" y="6290445"/>
            <a:ext cx="434975" cy="104775"/>
          </a:xfrm>
          <a:custGeom>
            <a:avLst/>
            <a:gdLst/>
            <a:ahLst/>
            <a:cxnLst/>
            <a:rect l="l" t="t" r="r" b="b"/>
            <a:pathLst>
              <a:path w="434975" h="104775">
                <a:moveTo>
                  <a:pt x="343112" y="66865"/>
                </a:moveTo>
                <a:lnTo>
                  <a:pt x="217500" y="66865"/>
                </a:lnTo>
                <a:lnTo>
                  <a:pt x="194195" y="104495"/>
                </a:lnTo>
                <a:lnTo>
                  <a:pt x="343112" y="66865"/>
                </a:lnTo>
                <a:close/>
              </a:path>
              <a:path w="434975" h="104775">
                <a:moveTo>
                  <a:pt x="190500" y="0"/>
                </a:moveTo>
                <a:lnTo>
                  <a:pt x="216458" y="37680"/>
                </a:lnTo>
                <a:lnTo>
                  <a:pt x="0" y="45364"/>
                </a:lnTo>
                <a:lnTo>
                  <a:pt x="1003" y="74460"/>
                </a:lnTo>
                <a:lnTo>
                  <a:pt x="217500" y="66865"/>
                </a:lnTo>
                <a:lnTo>
                  <a:pt x="343112" y="66865"/>
                </a:lnTo>
                <a:lnTo>
                  <a:pt x="434733" y="43713"/>
                </a:lnTo>
                <a:lnTo>
                  <a:pt x="190500" y="0"/>
                </a:lnTo>
                <a:close/>
              </a:path>
            </a:pathLst>
          </a:custGeom>
          <a:solidFill>
            <a:srgbClr val="3E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682196" y="6072383"/>
            <a:ext cx="436245" cy="187325"/>
          </a:xfrm>
          <a:custGeom>
            <a:avLst/>
            <a:gdLst/>
            <a:ahLst/>
            <a:cxnLst/>
            <a:rect l="l" t="t" r="r" b="b"/>
            <a:pathLst>
              <a:path w="436244" h="187325">
                <a:moveTo>
                  <a:pt x="436062" y="186778"/>
                </a:moveTo>
                <a:lnTo>
                  <a:pt x="411505" y="185626"/>
                </a:lnTo>
                <a:lnTo>
                  <a:pt x="370803" y="185754"/>
                </a:lnTo>
                <a:lnTo>
                  <a:pt x="332663" y="186394"/>
                </a:lnTo>
                <a:lnTo>
                  <a:pt x="315793" y="186778"/>
                </a:lnTo>
                <a:lnTo>
                  <a:pt x="296844" y="180815"/>
                </a:lnTo>
                <a:lnTo>
                  <a:pt x="275588" y="173910"/>
                </a:lnTo>
                <a:lnTo>
                  <a:pt x="258261" y="168201"/>
                </a:lnTo>
                <a:lnTo>
                  <a:pt x="251099" y="165823"/>
                </a:lnTo>
                <a:lnTo>
                  <a:pt x="6916" y="159448"/>
                </a:lnTo>
                <a:lnTo>
                  <a:pt x="0" y="123390"/>
                </a:lnTo>
                <a:lnTo>
                  <a:pt x="768" y="69818"/>
                </a:lnTo>
                <a:lnTo>
                  <a:pt x="4611" y="21199"/>
                </a:lnTo>
                <a:lnTo>
                  <a:pt x="6916" y="0"/>
                </a:lnTo>
                <a:lnTo>
                  <a:pt x="152913" y="2121"/>
                </a:lnTo>
                <a:lnTo>
                  <a:pt x="228438" y="3305"/>
                </a:lnTo>
                <a:lnTo>
                  <a:pt x="276893" y="13714"/>
                </a:lnTo>
                <a:lnTo>
                  <a:pt x="288177" y="66552"/>
                </a:lnTo>
                <a:lnTo>
                  <a:pt x="288691" y="84107"/>
                </a:lnTo>
                <a:lnTo>
                  <a:pt x="288177" y="91158"/>
                </a:lnTo>
                <a:lnTo>
                  <a:pt x="286634" y="93383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694632" y="6072456"/>
            <a:ext cx="15875" cy="156210"/>
          </a:xfrm>
          <a:custGeom>
            <a:avLst/>
            <a:gdLst/>
            <a:ahLst/>
            <a:cxnLst/>
            <a:rect l="l" t="t" r="r" b="b"/>
            <a:pathLst>
              <a:path w="15875" h="156210">
                <a:moveTo>
                  <a:pt x="0" y="0"/>
                </a:moveTo>
                <a:lnTo>
                  <a:pt x="11822" y="48517"/>
                </a:lnTo>
                <a:lnTo>
                  <a:pt x="15763" y="80911"/>
                </a:lnTo>
                <a:lnTo>
                  <a:pt x="11822" y="111781"/>
                </a:lnTo>
                <a:lnTo>
                  <a:pt x="0" y="1557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883767" y="5794597"/>
            <a:ext cx="336550" cy="749300"/>
          </a:xfrm>
          <a:custGeom>
            <a:avLst/>
            <a:gdLst/>
            <a:ahLst/>
            <a:cxnLst/>
            <a:rect l="l" t="t" r="r" b="b"/>
            <a:pathLst>
              <a:path w="336550" h="749300">
                <a:moveTo>
                  <a:pt x="336321" y="749173"/>
                </a:moveTo>
                <a:lnTo>
                  <a:pt x="286732" y="718077"/>
                </a:lnTo>
                <a:lnTo>
                  <a:pt x="261267" y="673107"/>
                </a:lnTo>
                <a:lnTo>
                  <a:pt x="251885" y="632645"/>
                </a:lnTo>
                <a:lnTo>
                  <a:pt x="244699" y="483324"/>
                </a:lnTo>
                <a:lnTo>
                  <a:pt x="221808" y="388561"/>
                </a:lnTo>
                <a:lnTo>
                  <a:pt x="196988" y="331315"/>
                </a:lnTo>
                <a:lnTo>
                  <a:pt x="185356" y="312115"/>
                </a:lnTo>
                <a:lnTo>
                  <a:pt x="86989" y="282479"/>
                </a:lnTo>
                <a:lnTo>
                  <a:pt x="30984" y="231546"/>
                </a:lnTo>
                <a:lnTo>
                  <a:pt x="5826" y="183356"/>
                </a:lnTo>
                <a:lnTo>
                  <a:pt x="0" y="161950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932961" y="5628032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563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68" name="object 3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84805"/>
              </p:ext>
            </p:extLst>
          </p:nvPr>
        </p:nvGraphicFramePr>
        <p:xfrm>
          <a:off x="536816" y="4522203"/>
          <a:ext cx="2705100" cy="2205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736">
                <a:tc>
                  <a:txBody>
                    <a:bodyPr/>
                    <a:lstStyle/>
                    <a:p>
                      <a:pPr marL="1270" algn="ct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solidFill>
                      <a:srgbClr val="58595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89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08090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67"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080909"/>
                      </a:solidFill>
                      <a:prstDash val="solid"/>
                    </a:lnT>
                    <a:solidFill>
                      <a:srgbClr val="58595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08090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080909"/>
                      </a:solidFill>
                      <a:prstDash val="solid"/>
                    </a:lnT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  <a:p>
                      <a:pPr marR="184150" algn="r">
                        <a:lnSpc>
                          <a:spcPct val="100000"/>
                        </a:lnSpc>
                      </a:pPr>
                      <a:r>
                        <a:rPr sz="35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50" u="sng" spc="-1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3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 dirty="0">
                        <a:latin typeface="Times New Roman"/>
                        <a:cs typeface="Times New Roman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(MONO</a:t>
                      </a:r>
                      <a:r>
                        <a:rPr lang="ru-RU"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/ NAVAL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90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3302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(TUSCANY)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9" name="object 369"/>
          <p:cNvSpPr/>
          <p:nvPr/>
        </p:nvSpPr>
        <p:spPr>
          <a:xfrm>
            <a:off x="691885" y="8210768"/>
            <a:ext cx="1239756" cy="12220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 txBox="1"/>
          <p:nvPr/>
        </p:nvSpPr>
        <p:spPr>
          <a:xfrm>
            <a:off x="1427850" y="8313177"/>
            <a:ext cx="187325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spc="20" dirty="0">
                <a:solidFill>
                  <a:srgbClr val="231F20"/>
                </a:solidFill>
                <a:latin typeface="PMingLiU"/>
                <a:cs typeface="PMingLiU"/>
              </a:rPr>
              <a:t>①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3709008" y="9984729"/>
            <a:ext cx="145415" cy="128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17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033272" y="4670699"/>
            <a:ext cx="1290761" cy="985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8848" y="4369873"/>
            <a:ext cx="6485890" cy="349647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B.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Переустановка или замена клапана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 dirty="0">
              <a:latin typeface="Times New Roman"/>
              <a:cs typeface="Times New Roman"/>
            </a:endParaRPr>
          </a:p>
          <a:p>
            <a:pPr marL="310515" indent="-156845">
              <a:lnSpc>
                <a:spcPct val="100000"/>
              </a:lnSpc>
              <a:buAutoNum type="arabicPeriod"/>
              <a:tabLst>
                <a:tab pos="311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Полностью спустите СПА-бассейн</a:t>
            </a:r>
            <a:endParaRPr sz="900" dirty="0">
              <a:latin typeface="Arial Narrow"/>
              <a:cs typeface="Arial Narrow"/>
            </a:endParaRPr>
          </a:p>
          <a:p>
            <a:pPr marL="310515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1115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Снимите пылезащитный колпачок, вставьте ключ клапана в клапана и поворачивайте его против часовой стрелки, чтобы снять клапан.</a:t>
            </a:r>
            <a:endParaRPr sz="900" dirty="0">
              <a:latin typeface="Arial Narrow"/>
              <a:cs typeface="Arial Narrow"/>
            </a:endParaRPr>
          </a:p>
          <a:p>
            <a:pPr marL="1270635">
              <a:lnSpc>
                <a:spcPct val="100000"/>
              </a:lnSpc>
              <a:spcBef>
                <a:spcPts val="790"/>
              </a:spcBef>
            </a:pPr>
            <a:r>
              <a:rPr lang="ru-RU" sz="900" spc="-15" dirty="0">
                <a:solidFill>
                  <a:srgbClr val="231F20"/>
                </a:solidFill>
                <a:latin typeface="Lucida Sans"/>
                <a:cs typeface="Lucida Sans"/>
              </a:rPr>
              <a:t>Резиновое кольцо</a:t>
            </a:r>
            <a:endParaRPr sz="9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  <a:spcBef>
                <a:spcPts val="805"/>
              </a:spcBef>
              <a:tabLst>
                <a:tab pos="311150" algn="l"/>
              </a:tabLst>
            </a:pPr>
            <a:r>
              <a:rPr lang="en-US" sz="900" dirty="0">
                <a:latin typeface="Arial Narrow" panose="020B0606020202030204" pitchFamily="34" charset="0"/>
                <a:cs typeface="Times New Roman"/>
              </a:rPr>
              <a:t>3.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Проверьте резиновое кольцо, чтобы убедиться, что оно находится в правильном положении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плотно закреплено вокруг клапана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и проверьте, что в этой зоне нет мусора.</a:t>
            </a:r>
            <a:endParaRPr sz="900" dirty="0">
              <a:latin typeface="Arial Narrow"/>
              <a:cs typeface="Arial Narrow"/>
            </a:endParaRPr>
          </a:p>
          <a:p>
            <a:pPr marL="153670">
              <a:lnSpc>
                <a:spcPct val="100000"/>
              </a:lnSpc>
              <a:spcBef>
                <a:spcPts val="120"/>
              </a:spcBef>
              <a:tabLst>
                <a:tab pos="311150" algn="l"/>
              </a:tabLst>
            </a:pPr>
            <a:r>
              <a:rPr lang="en-US" sz="900" dirty="0">
                <a:solidFill>
                  <a:srgbClr val="231F20"/>
                </a:solidFill>
                <a:latin typeface="Arial Narrow"/>
                <a:cs typeface="Arial Narrow"/>
              </a:rPr>
              <a:t>4.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пружина штифта работает правильно 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что по краям нет трещин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8848" y="461095"/>
            <a:ext cx="4863480" cy="1023998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Ремонт гидромассажной ванны и надувной камеры</a:t>
            </a:r>
            <a:endParaRPr sz="12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Используйте прилагаемый ремонтный комплект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для ремонта любого прокола</a:t>
            </a:r>
            <a:endParaRPr sz="9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Тщательно очистите и просушите ремонтируемый участок</a:t>
            </a:r>
            <a:endParaRPr sz="9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Нанесите клей на заплату из ПВХ и быстро прикрепите его к поврежденной поверхности</a:t>
            </a:r>
            <a:endParaRPr sz="9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Разгладьте поверхность, чтобы удалить пузырьки воздуха, и дайте ей высохнуть в течение 5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-10</a:t>
            </a:r>
            <a:r>
              <a:rPr sz="9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минут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Клей в комплект не входит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2328" y="1655440"/>
            <a:ext cx="1193090" cy="106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3468" y="1637667"/>
            <a:ext cx="1079143" cy="1253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1066" y="1655923"/>
            <a:ext cx="1668986" cy="1069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0170" y="1655927"/>
            <a:ext cx="1746067" cy="10623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543" y="1655445"/>
            <a:ext cx="1036319" cy="1057910"/>
          </a:xfrm>
          <a:custGeom>
            <a:avLst/>
            <a:gdLst/>
            <a:ahLst/>
            <a:cxnLst/>
            <a:rect l="l" t="t" r="r" b="b"/>
            <a:pathLst>
              <a:path w="1036319" h="1057910">
                <a:moveTo>
                  <a:pt x="1036269" y="1057617"/>
                </a:moveTo>
                <a:lnTo>
                  <a:pt x="0" y="1057617"/>
                </a:lnTo>
                <a:lnTo>
                  <a:pt x="0" y="0"/>
                </a:lnTo>
                <a:lnTo>
                  <a:pt x="1036269" y="0"/>
                </a:lnTo>
                <a:lnTo>
                  <a:pt x="1036269" y="1057617"/>
                </a:lnTo>
                <a:close/>
              </a:path>
            </a:pathLst>
          </a:custGeom>
          <a:ln w="54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6274" y="1658175"/>
            <a:ext cx="153035" cy="144780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125"/>
              </a:lnSpc>
            </a:pPr>
            <a:r>
              <a:rPr sz="950" spc="1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2330" y="1655445"/>
            <a:ext cx="1188085" cy="1057910"/>
          </a:xfrm>
          <a:custGeom>
            <a:avLst/>
            <a:gdLst/>
            <a:ahLst/>
            <a:cxnLst/>
            <a:rect l="l" t="t" r="r" b="b"/>
            <a:pathLst>
              <a:path w="1188084" h="1057910">
                <a:moveTo>
                  <a:pt x="1187996" y="1057617"/>
                </a:moveTo>
                <a:lnTo>
                  <a:pt x="0" y="1057617"/>
                </a:lnTo>
                <a:lnTo>
                  <a:pt x="0" y="0"/>
                </a:lnTo>
                <a:lnTo>
                  <a:pt x="1187996" y="0"/>
                </a:lnTo>
                <a:lnTo>
                  <a:pt x="1187996" y="1057617"/>
                </a:lnTo>
                <a:close/>
              </a:path>
            </a:pathLst>
          </a:custGeom>
          <a:ln w="54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95061" y="1658175"/>
            <a:ext cx="153035" cy="144780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125"/>
              </a:lnSpc>
            </a:pPr>
            <a:r>
              <a:rPr sz="950" spc="1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41067" y="1655445"/>
            <a:ext cx="2575560" cy="1057910"/>
          </a:xfrm>
          <a:custGeom>
            <a:avLst/>
            <a:gdLst/>
            <a:ahLst/>
            <a:cxnLst/>
            <a:rect l="l" t="t" r="r" b="b"/>
            <a:pathLst>
              <a:path w="2575560" h="1057910">
                <a:moveTo>
                  <a:pt x="2575191" y="1057617"/>
                </a:moveTo>
                <a:lnTo>
                  <a:pt x="0" y="1057617"/>
                </a:lnTo>
                <a:lnTo>
                  <a:pt x="0" y="0"/>
                </a:lnTo>
                <a:lnTo>
                  <a:pt x="2575191" y="0"/>
                </a:lnTo>
                <a:lnTo>
                  <a:pt x="2575191" y="1057617"/>
                </a:lnTo>
                <a:close/>
              </a:path>
            </a:pathLst>
          </a:custGeom>
          <a:ln w="546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43797" y="1658175"/>
            <a:ext cx="153035" cy="144780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1125"/>
              </a:lnSpc>
            </a:pPr>
            <a:r>
              <a:rPr sz="950" spc="1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3826" y="2240413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23444" y="0"/>
                </a:moveTo>
                <a:lnTo>
                  <a:pt x="6769" y="0"/>
                </a:lnTo>
                <a:lnTo>
                  <a:pt x="0" y="6489"/>
                </a:lnTo>
                <a:lnTo>
                  <a:pt x="0" y="22478"/>
                </a:lnTo>
                <a:lnTo>
                  <a:pt x="6769" y="28943"/>
                </a:lnTo>
                <a:lnTo>
                  <a:pt x="23444" y="28943"/>
                </a:lnTo>
                <a:lnTo>
                  <a:pt x="30238" y="22478"/>
                </a:lnTo>
                <a:lnTo>
                  <a:pt x="30238" y="6489"/>
                </a:lnTo>
                <a:lnTo>
                  <a:pt x="23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26515" y="2043493"/>
            <a:ext cx="198457" cy="1639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1337" y="2043492"/>
            <a:ext cx="278232" cy="1329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22649" y="1988635"/>
            <a:ext cx="5397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300" b="1" spc="5" dirty="0">
                <a:solidFill>
                  <a:srgbClr val="231F20"/>
                </a:solidFill>
                <a:latin typeface="Arial Narrow"/>
                <a:cs typeface="Arial Narrow"/>
              </a:rPr>
              <a:t>pin</a:t>
            </a:r>
            <a:r>
              <a:rPr sz="1300" b="1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300" b="1" spc="5" dirty="0">
                <a:solidFill>
                  <a:srgbClr val="231F20"/>
                </a:solidFill>
                <a:latin typeface="Arial Narrow"/>
                <a:cs typeface="Arial Narrow"/>
              </a:rPr>
              <a:t>hole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231" y="2891082"/>
            <a:ext cx="35736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Как починить протекающий клапан 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(MONO</a:t>
            </a:r>
            <a:r>
              <a:rPr lang="en-US" sz="1200" b="1" dirty="0">
                <a:solidFill>
                  <a:srgbClr val="231F20"/>
                </a:solidFill>
                <a:latin typeface="Arial Narrow"/>
                <a:cs typeface="Arial Narrow"/>
              </a:rPr>
              <a:t> / NAVAL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0610" y="6295862"/>
            <a:ext cx="1656084" cy="993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8654" y="6295862"/>
            <a:ext cx="1607973" cy="993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2524" y="4656722"/>
            <a:ext cx="1418338" cy="10949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1620000">
            <a:off x="1799608" y="5123581"/>
            <a:ext cx="64037" cy="3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"/>
              </a:lnSpc>
            </a:pPr>
            <a:r>
              <a:rPr sz="250" b="1" spc="-3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250" b="1" spc="-25" dirty="0">
                <a:solidFill>
                  <a:srgbClr val="231F20"/>
                </a:solidFill>
                <a:latin typeface="Calibri"/>
                <a:cs typeface="Calibri"/>
              </a:rPr>
              <a:t>pen</a:t>
            </a:r>
            <a:endParaRPr sz="2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 rot="12480000">
            <a:off x="1745086" y="5210985"/>
            <a:ext cx="69028" cy="3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"/>
              </a:lnSpc>
            </a:pPr>
            <a:r>
              <a:rPr sz="250" b="1" spc="-1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250" b="1" spc="-1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250" b="1" spc="-3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250" b="1" spc="-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250" b="1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25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 rot="1620000">
            <a:off x="1682515" y="4199111"/>
            <a:ext cx="64037" cy="3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"/>
              </a:lnSpc>
            </a:pPr>
            <a:r>
              <a:rPr sz="250" b="1" spc="-3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250" b="1" spc="-25" dirty="0">
                <a:solidFill>
                  <a:srgbClr val="231F20"/>
                </a:solidFill>
                <a:latin typeface="Calibri"/>
                <a:cs typeface="Calibri"/>
              </a:rPr>
              <a:t>pen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 rot="12480000">
            <a:off x="1614621" y="4298265"/>
            <a:ext cx="69028" cy="3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"/>
              </a:lnSpc>
            </a:pPr>
            <a:r>
              <a:rPr sz="250" b="1" spc="-1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250" b="1" spc="-1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250" b="1" spc="-3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250" b="1" spc="-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250" b="1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5310" y="3540123"/>
            <a:ext cx="916316" cy="7598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5305" y="3152237"/>
            <a:ext cx="6485890" cy="1173398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A.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Попробуйте затянуть клапан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1150" dirty="0">
              <a:latin typeface="Times New Roman"/>
              <a:cs typeface="Times New Roman"/>
            </a:endParaRPr>
          </a:p>
          <a:p>
            <a:pPr marL="2098040" indent="-156845">
              <a:lnSpc>
                <a:spcPct val="100000"/>
              </a:lnSpc>
              <a:buAutoNum type="arabicPeriod"/>
              <a:tabLst>
                <a:tab pos="209867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Надуйте СПА-бассейн до максимального давления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воздуха</a:t>
            </a:r>
            <a:endParaRPr sz="900" dirty="0">
              <a:latin typeface="Arial Narrow"/>
              <a:cs typeface="Arial Narrow"/>
            </a:endParaRPr>
          </a:p>
          <a:p>
            <a:pPr marL="2098040" indent="-15684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09867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Вставьте ключ клапана в клапан и поворачивайте ключ по часовой стрелке, чтобы затянуть клапан на СПА-бассейне.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09008" y="9984729"/>
            <a:ext cx="145415" cy="128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18</a:t>
            </a:fld>
            <a:endParaRPr sz="600">
              <a:latin typeface="Arial"/>
              <a:cs typeface="Arial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9824D02E-AEE4-4E9B-881E-3FF7BCA6C931}"/>
              </a:ext>
            </a:extLst>
          </p:cNvPr>
          <p:cNvSpPr txBox="1"/>
          <p:nvPr/>
        </p:nvSpPr>
        <p:spPr>
          <a:xfrm>
            <a:off x="491189" y="8011536"/>
            <a:ext cx="35736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Заглушка для воды и воздуха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6B98798-92E9-440D-B627-DDFE00CB3863}"/>
              </a:ext>
            </a:extLst>
          </p:cNvPr>
          <p:cNvSpPr/>
          <p:nvPr/>
        </p:nvSpPr>
        <p:spPr>
          <a:xfrm>
            <a:off x="416614" y="8175648"/>
            <a:ext cx="66486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r>
              <a:rPr lang="ru-RU" sz="1050" b="1" dirty="0">
                <a:solidFill>
                  <a:srgbClr val="231F20"/>
                </a:solidFill>
                <a:latin typeface="Arial Narrow"/>
                <a:cs typeface="Arial Narrow"/>
              </a:rPr>
              <a:t>Для моделей гидромассажных ванн с внешней панелью управления в ремонтном комплекте предлагаются следующие виды заглушек:</a:t>
            </a:r>
            <a:endParaRPr lang="ru-RU" sz="1050" dirty="0">
              <a:latin typeface="Arial Narrow"/>
              <a:cs typeface="Arial Narrow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A0ED9D9-E6EE-4F5C-84D2-85715BF005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33" y="8543914"/>
            <a:ext cx="1333500" cy="150495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9F6FEB6-E5D6-485F-A0B5-65C577D00F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6432" y="8518331"/>
            <a:ext cx="1171575" cy="13525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2B02CB1-181F-4127-893A-B66DE9018F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31788" y="8395168"/>
            <a:ext cx="2042434" cy="150495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0EDBE5-04F8-4D38-B4E4-0BC8DBA2D538}"/>
              </a:ext>
            </a:extLst>
          </p:cNvPr>
          <p:cNvSpPr txBox="1"/>
          <p:nvPr/>
        </p:nvSpPr>
        <p:spPr>
          <a:xfrm>
            <a:off x="5702782" y="9831842"/>
            <a:ext cx="700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Рис.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729D07-DD9D-4E1C-87B6-0A4A42FD19E0}"/>
              </a:ext>
            </a:extLst>
          </p:cNvPr>
          <p:cNvSpPr txBox="1"/>
          <p:nvPr/>
        </p:nvSpPr>
        <p:spPr>
          <a:xfrm>
            <a:off x="1750414" y="8901422"/>
            <a:ext cx="117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1</a:t>
            </a:r>
            <a:r>
              <a:rPr lang="en-US" sz="1000" dirty="0">
                <a:latin typeface="Arial Narrow" panose="020B0606020202030204" pitchFamily="34" charset="0"/>
              </a:rPr>
              <a:t>. </a:t>
            </a:r>
            <a:r>
              <a:rPr lang="ru-RU" sz="1000" dirty="0">
                <a:latin typeface="Arial Narrow" panose="020B0606020202030204" pitchFamily="34" charset="0"/>
              </a:rPr>
              <a:t>Воздухозаборник – 1 шт.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2E285B-ACA4-4008-81B4-E50B1ECD1301}"/>
              </a:ext>
            </a:extLst>
          </p:cNvPr>
          <p:cNvSpPr txBox="1"/>
          <p:nvPr/>
        </p:nvSpPr>
        <p:spPr>
          <a:xfrm>
            <a:off x="4110052" y="8896279"/>
            <a:ext cx="1171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2</a:t>
            </a:r>
            <a:r>
              <a:rPr lang="en-US" sz="1000" dirty="0">
                <a:latin typeface="Arial Narrow" panose="020B0606020202030204" pitchFamily="34" charset="0"/>
              </a:rPr>
              <a:t>. </a:t>
            </a:r>
            <a:r>
              <a:rPr lang="ru-RU" sz="1000" dirty="0">
                <a:latin typeface="Arial Narrow" panose="020B0606020202030204" pitchFamily="34" charset="0"/>
              </a:rPr>
              <a:t>Заглушка для сливного отверстия – 2 шт.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027" y="3270708"/>
            <a:ext cx="3542665" cy="255345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Хранение и подготовка к использованию в будущем</a:t>
            </a:r>
            <a:endParaRPr sz="12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Слейте воду и очистите гидромассажную ванну, следуя указаниям разделов «Слив воды из гидромассажной ванны»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 «Очистка гидромассажной ванны»</a:t>
            </a:r>
            <a:endParaRPr sz="900" dirty="0">
              <a:latin typeface="Arial Narrow"/>
              <a:cs typeface="Arial Narrow"/>
            </a:endParaRPr>
          </a:p>
          <a:p>
            <a:pPr marL="142875" marR="83820" indent="-130810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все детали и аксессуары тщательно очищены и обсушены перед хранением. Перед сворачиванием оставьте ванну на открытом воздухе для просушки на один час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42875" marR="250825" indent="-130810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Сверните гидромассажную ванну неплотно, избегайте острых углов, чтобы не повредить материал.</a:t>
            </a:r>
            <a:endParaRPr sz="9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Приготовьте запас новых картриджей для следующего применения. </a:t>
            </a:r>
            <a:endParaRPr sz="900" dirty="0">
              <a:latin typeface="Arial Narrow"/>
              <a:cs typeface="Arial Narrow"/>
            </a:endParaRPr>
          </a:p>
          <a:p>
            <a:pPr marL="142875" marR="234315" indent="-130810" algn="just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Храните СПА-бассейн и аксессуары в сухом месте при температуре от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0°C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до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40°C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(32°F -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104°F). </a:t>
            </a:r>
            <a:endParaRPr sz="900" dirty="0">
              <a:latin typeface="Arial Narrow"/>
              <a:cs typeface="Arial Narrow"/>
            </a:endParaRPr>
          </a:p>
          <a:p>
            <a:pPr marL="142875" indent="-130810" algn="just">
              <a:lnSpc>
                <a:spcPct val="100000"/>
              </a:lnSpc>
              <a:spcBef>
                <a:spcPts val="114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Для хранения СПА-ванны рекомендуется использовать ее оригинальную упаковку. </a:t>
            </a:r>
            <a:endParaRPr sz="900" dirty="0">
              <a:latin typeface="Arial Narrow"/>
              <a:cs typeface="Arial Narrow"/>
            </a:endParaRPr>
          </a:p>
          <a:p>
            <a:pPr marL="142875" marR="21590" indent="-130810" algn="just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После длительного хранения наполните гидромассажную ванну чистой водой с дезинфицирующим средством и включите фильтр не менее, чем на один час перед использованием.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4535039" y="3665995"/>
            <a:ext cx="2337069" cy="187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4339306" y="3508439"/>
            <a:ext cx="2760345" cy="2172970"/>
          </a:xfrm>
          <a:prstGeom prst="rect">
            <a:avLst/>
          </a:prstGeom>
          <a:ln w="7404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Times New Roman"/>
              <a:cs typeface="Times New Roman"/>
            </a:endParaRPr>
          </a:p>
          <a:p>
            <a:pPr marL="337820">
              <a:lnSpc>
                <a:spcPct val="100000"/>
              </a:lnSpc>
            </a:pPr>
            <a:r>
              <a:rPr sz="700" spc="-5" dirty="0">
                <a:solidFill>
                  <a:srgbClr val="231F20"/>
                </a:solidFill>
                <a:latin typeface="Arial"/>
                <a:cs typeface="Arial"/>
              </a:rPr>
              <a:t>SUN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474" name="object 4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52640"/>
              </p:ext>
            </p:extLst>
          </p:nvPr>
        </p:nvGraphicFramePr>
        <p:xfrm>
          <a:off x="606437" y="8136715"/>
          <a:ext cx="6491604" cy="1976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060"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КОД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01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ВОЗМОЖНЫЕ ПРИЧИНЫ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01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СПОСОБЫ УСТРАНЕНИЯ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01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- -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/ 888 / EEP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Сигнальный провод ослаблен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в сервисный цент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Потеря связи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в сервисный цент </a:t>
                      </a:r>
                      <a:r>
                        <a:rPr lang="ru-RU" sz="900" spc="-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2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F0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Температура воды ниже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0°C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(32°F)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или превышает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50°C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(122°F)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349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Смените воду в ванне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286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Ошибка сенсора температуры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в сервисный цент </a:t>
                      </a:r>
                      <a:r>
                        <a:rPr lang="ru-RU" sz="900" spc="-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46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901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Код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F1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появляется сразу после нажатия кнопок ФИЛЬТР /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FILTER , 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НАГРЕВ /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HEATING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или</a:t>
                      </a:r>
                      <a:r>
                        <a:rPr sz="900" spc="-6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-6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УФ  /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UVC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Прочистите все части и трубки, по которым идет вода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Код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F1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появляется спустя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секунд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после нажатия кнопок ФИЛЬТР / </a:t>
                      </a:r>
                      <a:r>
                        <a:rPr lang="en-US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FILTER , 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НАГРЕВ / </a:t>
                      </a:r>
                      <a:r>
                        <a:rPr lang="en-US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HEATING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или</a:t>
                      </a:r>
                      <a:r>
                        <a:rPr lang="ru-RU" sz="900" spc="-6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УФ  / </a:t>
                      </a:r>
                      <a:r>
                        <a:rPr lang="en-US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UVC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indent="-130810">
                        <a:lnSpc>
                          <a:spcPct val="100000"/>
                        </a:lnSpc>
                        <a:spcBef>
                          <a:spcPts val="75"/>
                        </a:spcBef>
                        <a:buAutoNum type="arabicPeriod"/>
                        <a:tabLst>
                          <a:tab pos="251460" algn="l"/>
                        </a:tabLst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Добавьте воды до уровня минимальной отметки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  <a:p>
                      <a:pPr marL="250825" indent="-130810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rabicPeriod"/>
                        <a:tabLst>
                          <a:tab pos="251460" algn="l"/>
                        </a:tabLst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Очистите детали и трубки, через которые проходит вода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250825" indent="-130810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rabicPeriod"/>
                        <a:tabLst>
                          <a:tab pos="251460" algn="l"/>
                        </a:tabLst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в сервисный цент </a:t>
                      </a:r>
                      <a:r>
                        <a:rPr lang="ru-RU" sz="900" spc="-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5" name="object 475"/>
          <p:cNvSpPr txBox="1"/>
          <p:nvPr/>
        </p:nvSpPr>
        <p:spPr>
          <a:xfrm>
            <a:off x="561205" y="7906199"/>
            <a:ext cx="183816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ТАБЛИЦА КОДОВ ОШИБОК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5545555" y="5063005"/>
            <a:ext cx="457200" cy="59690"/>
          </a:xfrm>
          <a:custGeom>
            <a:avLst/>
            <a:gdLst/>
            <a:ahLst/>
            <a:cxnLst/>
            <a:rect l="l" t="t" r="r" b="b"/>
            <a:pathLst>
              <a:path w="457200" h="59689">
                <a:moveTo>
                  <a:pt x="0" y="59245"/>
                </a:moveTo>
                <a:lnTo>
                  <a:pt x="45593" y="0"/>
                </a:lnTo>
                <a:lnTo>
                  <a:pt x="456628" y="0"/>
                </a:lnTo>
                <a:lnTo>
                  <a:pt x="432028" y="59245"/>
                </a:lnTo>
              </a:path>
            </a:pathLst>
          </a:custGeom>
          <a:ln w="37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002185" y="5063005"/>
            <a:ext cx="0" cy="447040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874"/>
                </a:lnTo>
              </a:path>
            </a:pathLst>
          </a:custGeom>
          <a:ln w="37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981966" y="5509874"/>
            <a:ext cx="20320" cy="52069"/>
          </a:xfrm>
          <a:custGeom>
            <a:avLst/>
            <a:gdLst/>
            <a:ahLst/>
            <a:cxnLst/>
            <a:rect l="l" t="t" r="r" b="b"/>
            <a:pathLst>
              <a:path w="20320" h="52069">
                <a:moveTo>
                  <a:pt x="20218" y="0"/>
                </a:moveTo>
                <a:lnTo>
                  <a:pt x="0" y="51625"/>
                </a:lnTo>
              </a:path>
            </a:pathLst>
          </a:custGeom>
          <a:ln w="370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 txBox="1"/>
          <p:nvPr/>
        </p:nvSpPr>
        <p:spPr>
          <a:xfrm>
            <a:off x="5545552" y="5122253"/>
            <a:ext cx="444500" cy="439420"/>
          </a:xfrm>
          <a:prstGeom prst="rect">
            <a:avLst/>
          </a:prstGeom>
          <a:ln w="3708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R="73025" algn="r">
              <a:lnSpc>
                <a:spcPct val="100000"/>
              </a:lnSpc>
              <a:spcBef>
                <a:spcPts val="80"/>
              </a:spcBef>
            </a:pPr>
            <a:r>
              <a:rPr sz="100" dirty="0">
                <a:solidFill>
                  <a:srgbClr val="231F20"/>
                </a:solidFill>
                <a:latin typeface="Arial"/>
                <a:cs typeface="Arial"/>
              </a:rPr>
              <a:t>®</a:t>
            </a:r>
            <a:endParaRPr sz="100">
              <a:latin typeface="Arial"/>
              <a:cs typeface="Arial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5644327" y="5289308"/>
            <a:ext cx="260196" cy="106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 txBox="1"/>
          <p:nvPr/>
        </p:nvSpPr>
        <p:spPr>
          <a:xfrm>
            <a:off x="3709008" y="9984729"/>
            <a:ext cx="145415" cy="128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19</a:t>
            </a:fld>
            <a:endParaRPr sz="600">
              <a:latin typeface="Arial"/>
              <a:cs typeface="Arial"/>
            </a:endParaRPr>
          </a:p>
        </p:txBody>
      </p:sp>
      <p:sp>
        <p:nvSpPr>
          <p:cNvPr id="941" name="object 245">
            <a:extLst>
              <a:ext uri="{FF2B5EF4-FFF2-40B4-BE49-F238E27FC236}">
                <a16:creationId xmlns:a16="http://schemas.microsoft.com/office/drawing/2014/main" id="{D59A035C-7793-45B8-A764-3553AE3F1ACB}"/>
              </a:ext>
            </a:extLst>
          </p:cNvPr>
          <p:cNvSpPr txBox="1"/>
          <p:nvPr/>
        </p:nvSpPr>
        <p:spPr>
          <a:xfrm>
            <a:off x="614143" y="7524306"/>
            <a:ext cx="3978823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УСТРАНЕНИЕ НЕИСПРАВНОСТЕЙ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942" name="object 246">
            <a:extLst>
              <a:ext uri="{FF2B5EF4-FFF2-40B4-BE49-F238E27FC236}">
                <a16:creationId xmlns:a16="http://schemas.microsoft.com/office/drawing/2014/main" id="{7C64C05A-002E-45B7-9AF7-B538D84B09EF}"/>
              </a:ext>
            </a:extLst>
          </p:cNvPr>
          <p:cNvSpPr/>
          <p:nvPr/>
        </p:nvSpPr>
        <p:spPr>
          <a:xfrm>
            <a:off x="690122" y="785297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247">
            <a:extLst>
              <a:ext uri="{FF2B5EF4-FFF2-40B4-BE49-F238E27FC236}">
                <a16:creationId xmlns:a16="http://schemas.microsoft.com/office/drawing/2014/main" id="{9921DA77-FBE5-4D7D-8FCA-2A05D9A9C43A}"/>
              </a:ext>
            </a:extLst>
          </p:cNvPr>
          <p:cNvSpPr/>
          <p:nvPr/>
        </p:nvSpPr>
        <p:spPr>
          <a:xfrm>
            <a:off x="66166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248">
            <a:extLst>
              <a:ext uri="{FF2B5EF4-FFF2-40B4-BE49-F238E27FC236}">
                <a16:creationId xmlns:a16="http://schemas.microsoft.com/office/drawing/2014/main" id="{6E73DA33-0581-4126-966D-BE4C9CB04108}"/>
              </a:ext>
            </a:extLst>
          </p:cNvPr>
          <p:cNvSpPr/>
          <p:nvPr/>
        </p:nvSpPr>
        <p:spPr>
          <a:xfrm>
            <a:off x="63331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249">
            <a:extLst>
              <a:ext uri="{FF2B5EF4-FFF2-40B4-BE49-F238E27FC236}">
                <a16:creationId xmlns:a16="http://schemas.microsoft.com/office/drawing/2014/main" id="{BD73D7AF-2B71-4D5A-B452-0E6E2916A789}"/>
              </a:ext>
            </a:extLst>
          </p:cNvPr>
          <p:cNvSpPr/>
          <p:nvPr/>
        </p:nvSpPr>
        <p:spPr>
          <a:xfrm>
            <a:off x="775585" y="785296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250">
            <a:extLst>
              <a:ext uri="{FF2B5EF4-FFF2-40B4-BE49-F238E27FC236}">
                <a16:creationId xmlns:a16="http://schemas.microsoft.com/office/drawing/2014/main" id="{65840303-120C-46B4-886C-9D7BABD2100A}"/>
              </a:ext>
            </a:extLst>
          </p:cNvPr>
          <p:cNvSpPr/>
          <p:nvPr/>
        </p:nvSpPr>
        <p:spPr>
          <a:xfrm>
            <a:off x="74714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251">
            <a:extLst>
              <a:ext uri="{FF2B5EF4-FFF2-40B4-BE49-F238E27FC236}">
                <a16:creationId xmlns:a16="http://schemas.microsoft.com/office/drawing/2014/main" id="{A98CF2F6-588A-4935-8B36-CF2151573F50}"/>
              </a:ext>
            </a:extLst>
          </p:cNvPr>
          <p:cNvSpPr/>
          <p:nvPr/>
        </p:nvSpPr>
        <p:spPr>
          <a:xfrm>
            <a:off x="71876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252">
            <a:extLst>
              <a:ext uri="{FF2B5EF4-FFF2-40B4-BE49-F238E27FC236}">
                <a16:creationId xmlns:a16="http://schemas.microsoft.com/office/drawing/2014/main" id="{A4D16117-F5F9-4540-9364-5AB7EA0E4E4E}"/>
              </a:ext>
            </a:extLst>
          </p:cNvPr>
          <p:cNvSpPr/>
          <p:nvPr/>
        </p:nvSpPr>
        <p:spPr>
          <a:xfrm>
            <a:off x="86103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253">
            <a:extLst>
              <a:ext uri="{FF2B5EF4-FFF2-40B4-BE49-F238E27FC236}">
                <a16:creationId xmlns:a16="http://schemas.microsoft.com/office/drawing/2014/main" id="{9A5EFB80-B642-4416-80AA-1FEEF11CD08D}"/>
              </a:ext>
            </a:extLst>
          </p:cNvPr>
          <p:cNvSpPr/>
          <p:nvPr/>
        </p:nvSpPr>
        <p:spPr>
          <a:xfrm>
            <a:off x="83258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254">
            <a:extLst>
              <a:ext uri="{FF2B5EF4-FFF2-40B4-BE49-F238E27FC236}">
                <a16:creationId xmlns:a16="http://schemas.microsoft.com/office/drawing/2014/main" id="{C04E3936-0C91-48D9-8E45-0D7D2DFF6CB6}"/>
              </a:ext>
            </a:extLst>
          </p:cNvPr>
          <p:cNvSpPr/>
          <p:nvPr/>
        </p:nvSpPr>
        <p:spPr>
          <a:xfrm>
            <a:off x="80423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255">
            <a:extLst>
              <a:ext uri="{FF2B5EF4-FFF2-40B4-BE49-F238E27FC236}">
                <a16:creationId xmlns:a16="http://schemas.microsoft.com/office/drawing/2014/main" id="{DEA0E174-B9DE-413F-815B-E9B7DD506D0D}"/>
              </a:ext>
            </a:extLst>
          </p:cNvPr>
          <p:cNvSpPr/>
          <p:nvPr/>
        </p:nvSpPr>
        <p:spPr>
          <a:xfrm>
            <a:off x="94650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256">
            <a:extLst>
              <a:ext uri="{FF2B5EF4-FFF2-40B4-BE49-F238E27FC236}">
                <a16:creationId xmlns:a16="http://schemas.microsoft.com/office/drawing/2014/main" id="{CBD1A1E7-6B38-4B4D-A02C-563A693A33E6}"/>
              </a:ext>
            </a:extLst>
          </p:cNvPr>
          <p:cNvSpPr/>
          <p:nvPr/>
        </p:nvSpPr>
        <p:spPr>
          <a:xfrm>
            <a:off x="918052" y="785297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257">
            <a:extLst>
              <a:ext uri="{FF2B5EF4-FFF2-40B4-BE49-F238E27FC236}">
                <a16:creationId xmlns:a16="http://schemas.microsoft.com/office/drawing/2014/main" id="{25CD7283-8029-4911-8940-68F0BC7B1DB7}"/>
              </a:ext>
            </a:extLst>
          </p:cNvPr>
          <p:cNvSpPr/>
          <p:nvPr/>
        </p:nvSpPr>
        <p:spPr>
          <a:xfrm>
            <a:off x="88969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258">
            <a:extLst>
              <a:ext uri="{FF2B5EF4-FFF2-40B4-BE49-F238E27FC236}">
                <a16:creationId xmlns:a16="http://schemas.microsoft.com/office/drawing/2014/main" id="{01DA5180-E127-441E-9858-FBF69599BE40}"/>
              </a:ext>
            </a:extLst>
          </p:cNvPr>
          <p:cNvSpPr/>
          <p:nvPr/>
        </p:nvSpPr>
        <p:spPr>
          <a:xfrm>
            <a:off x="103196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259">
            <a:extLst>
              <a:ext uri="{FF2B5EF4-FFF2-40B4-BE49-F238E27FC236}">
                <a16:creationId xmlns:a16="http://schemas.microsoft.com/office/drawing/2014/main" id="{2D9199F8-1B02-4CC0-82D7-6A765D096466}"/>
              </a:ext>
            </a:extLst>
          </p:cNvPr>
          <p:cNvSpPr/>
          <p:nvPr/>
        </p:nvSpPr>
        <p:spPr>
          <a:xfrm>
            <a:off x="100351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260">
            <a:extLst>
              <a:ext uri="{FF2B5EF4-FFF2-40B4-BE49-F238E27FC236}">
                <a16:creationId xmlns:a16="http://schemas.microsoft.com/office/drawing/2014/main" id="{A0F4CD05-527D-46B5-BE75-3664FF61D564}"/>
              </a:ext>
            </a:extLst>
          </p:cNvPr>
          <p:cNvSpPr/>
          <p:nvPr/>
        </p:nvSpPr>
        <p:spPr>
          <a:xfrm>
            <a:off x="975165" y="785296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261">
            <a:extLst>
              <a:ext uri="{FF2B5EF4-FFF2-40B4-BE49-F238E27FC236}">
                <a16:creationId xmlns:a16="http://schemas.microsoft.com/office/drawing/2014/main" id="{65CF5F07-81F4-4ED3-8680-C4D657F951D0}"/>
              </a:ext>
            </a:extLst>
          </p:cNvPr>
          <p:cNvSpPr/>
          <p:nvPr/>
        </p:nvSpPr>
        <p:spPr>
          <a:xfrm>
            <a:off x="1117431" y="785297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262">
            <a:extLst>
              <a:ext uri="{FF2B5EF4-FFF2-40B4-BE49-F238E27FC236}">
                <a16:creationId xmlns:a16="http://schemas.microsoft.com/office/drawing/2014/main" id="{598BBF05-227F-41A1-96E9-0EDF88787403}"/>
              </a:ext>
            </a:extLst>
          </p:cNvPr>
          <p:cNvSpPr/>
          <p:nvPr/>
        </p:nvSpPr>
        <p:spPr>
          <a:xfrm>
            <a:off x="108898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263">
            <a:extLst>
              <a:ext uri="{FF2B5EF4-FFF2-40B4-BE49-F238E27FC236}">
                <a16:creationId xmlns:a16="http://schemas.microsoft.com/office/drawing/2014/main" id="{4F75BFB9-3278-42EE-9E27-83C757AF4AE1}"/>
              </a:ext>
            </a:extLst>
          </p:cNvPr>
          <p:cNvSpPr/>
          <p:nvPr/>
        </p:nvSpPr>
        <p:spPr>
          <a:xfrm>
            <a:off x="106061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264">
            <a:extLst>
              <a:ext uri="{FF2B5EF4-FFF2-40B4-BE49-F238E27FC236}">
                <a16:creationId xmlns:a16="http://schemas.microsoft.com/office/drawing/2014/main" id="{CDE447C2-677B-450E-AE58-895059CBE465}"/>
              </a:ext>
            </a:extLst>
          </p:cNvPr>
          <p:cNvSpPr/>
          <p:nvPr/>
        </p:nvSpPr>
        <p:spPr>
          <a:xfrm>
            <a:off x="120289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265">
            <a:extLst>
              <a:ext uri="{FF2B5EF4-FFF2-40B4-BE49-F238E27FC236}">
                <a16:creationId xmlns:a16="http://schemas.microsoft.com/office/drawing/2014/main" id="{B9A7F2C6-B991-4B76-A5EC-5EDF613F743D}"/>
              </a:ext>
            </a:extLst>
          </p:cNvPr>
          <p:cNvSpPr/>
          <p:nvPr/>
        </p:nvSpPr>
        <p:spPr>
          <a:xfrm>
            <a:off x="117444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266">
            <a:extLst>
              <a:ext uri="{FF2B5EF4-FFF2-40B4-BE49-F238E27FC236}">
                <a16:creationId xmlns:a16="http://schemas.microsoft.com/office/drawing/2014/main" id="{3FDF66F4-DE6A-4DBC-B7C4-CA089D9E7658}"/>
              </a:ext>
            </a:extLst>
          </p:cNvPr>
          <p:cNvSpPr/>
          <p:nvPr/>
        </p:nvSpPr>
        <p:spPr>
          <a:xfrm>
            <a:off x="114608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267">
            <a:extLst>
              <a:ext uri="{FF2B5EF4-FFF2-40B4-BE49-F238E27FC236}">
                <a16:creationId xmlns:a16="http://schemas.microsoft.com/office/drawing/2014/main" id="{C9C87933-9403-4D44-BF8F-ABC11218E9CE}"/>
              </a:ext>
            </a:extLst>
          </p:cNvPr>
          <p:cNvSpPr/>
          <p:nvPr/>
        </p:nvSpPr>
        <p:spPr>
          <a:xfrm>
            <a:off x="128836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268">
            <a:extLst>
              <a:ext uri="{FF2B5EF4-FFF2-40B4-BE49-F238E27FC236}">
                <a16:creationId xmlns:a16="http://schemas.microsoft.com/office/drawing/2014/main" id="{EEA1828B-E0E9-47AC-BA77-E5BD349FE4E5}"/>
              </a:ext>
            </a:extLst>
          </p:cNvPr>
          <p:cNvSpPr/>
          <p:nvPr/>
        </p:nvSpPr>
        <p:spPr>
          <a:xfrm>
            <a:off x="125991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269">
            <a:extLst>
              <a:ext uri="{FF2B5EF4-FFF2-40B4-BE49-F238E27FC236}">
                <a16:creationId xmlns:a16="http://schemas.microsoft.com/office/drawing/2014/main" id="{CE6A76B1-179C-42B3-983E-62B041283181}"/>
              </a:ext>
            </a:extLst>
          </p:cNvPr>
          <p:cNvSpPr/>
          <p:nvPr/>
        </p:nvSpPr>
        <p:spPr>
          <a:xfrm>
            <a:off x="123154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270">
            <a:extLst>
              <a:ext uri="{FF2B5EF4-FFF2-40B4-BE49-F238E27FC236}">
                <a16:creationId xmlns:a16="http://schemas.microsoft.com/office/drawing/2014/main" id="{6B2FB40E-7A9A-4EE3-9159-9E8894A14422}"/>
              </a:ext>
            </a:extLst>
          </p:cNvPr>
          <p:cNvSpPr/>
          <p:nvPr/>
        </p:nvSpPr>
        <p:spPr>
          <a:xfrm>
            <a:off x="137382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271">
            <a:extLst>
              <a:ext uri="{FF2B5EF4-FFF2-40B4-BE49-F238E27FC236}">
                <a16:creationId xmlns:a16="http://schemas.microsoft.com/office/drawing/2014/main" id="{324E8F16-6A32-41DC-B556-035CD1CACF13}"/>
              </a:ext>
            </a:extLst>
          </p:cNvPr>
          <p:cNvSpPr/>
          <p:nvPr/>
        </p:nvSpPr>
        <p:spPr>
          <a:xfrm>
            <a:off x="134537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272">
            <a:extLst>
              <a:ext uri="{FF2B5EF4-FFF2-40B4-BE49-F238E27FC236}">
                <a16:creationId xmlns:a16="http://schemas.microsoft.com/office/drawing/2014/main" id="{429B262B-D0FA-4D01-834C-9D2C43720D94}"/>
              </a:ext>
            </a:extLst>
          </p:cNvPr>
          <p:cNvSpPr/>
          <p:nvPr/>
        </p:nvSpPr>
        <p:spPr>
          <a:xfrm>
            <a:off x="131701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273">
            <a:extLst>
              <a:ext uri="{FF2B5EF4-FFF2-40B4-BE49-F238E27FC236}">
                <a16:creationId xmlns:a16="http://schemas.microsoft.com/office/drawing/2014/main" id="{320C21C5-2153-47AD-BC06-4E23271AE646}"/>
              </a:ext>
            </a:extLst>
          </p:cNvPr>
          <p:cNvSpPr/>
          <p:nvPr/>
        </p:nvSpPr>
        <p:spPr>
          <a:xfrm>
            <a:off x="145928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274">
            <a:extLst>
              <a:ext uri="{FF2B5EF4-FFF2-40B4-BE49-F238E27FC236}">
                <a16:creationId xmlns:a16="http://schemas.microsoft.com/office/drawing/2014/main" id="{4116CC14-9EFA-4F3C-8149-53F4A39AE956}"/>
              </a:ext>
            </a:extLst>
          </p:cNvPr>
          <p:cNvSpPr/>
          <p:nvPr/>
        </p:nvSpPr>
        <p:spPr>
          <a:xfrm>
            <a:off x="143083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275">
            <a:extLst>
              <a:ext uri="{FF2B5EF4-FFF2-40B4-BE49-F238E27FC236}">
                <a16:creationId xmlns:a16="http://schemas.microsoft.com/office/drawing/2014/main" id="{AECAE707-647D-4AD3-97AA-7215C833EAE4}"/>
              </a:ext>
            </a:extLst>
          </p:cNvPr>
          <p:cNvSpPr/>
          <p:nvPr/>
        </p:nvSpPr>
        <p:spPr>
          <a:xfrm>
            <a:off x="1402475" y="785296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276">
            <a:extLst>
              <a:ext uri="{FF2B5EF4-FFF2-40B4-BE49-F238E27FC236}">
                <a16:creationId xmlns:a16="http://schemas.microsoft.com/office/drawing/2014/main" id="{7CF9AABD-2264-4458-A5C2-E41FB1421103}"/>
              </a:ext>
            </a:extLst>
          </p:cNvPr>
          <p:cNvSpPr/>
          <p:nvPr/>
        </p:nvSpPr>
        <p:spPr>
          <a:xfrm>
            <a:off x="154473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277">
            <a:extLst>
              <a:ext uri="{FF2B5EF4-FFF2-40B4-BE49-F238E27FC236}">
                <a16:creationId xmlns:a16="http://schemas.microsoft.com/office/drawing/2014/main" id="{5F6B86EF-A144-4B72-9914-1215135727BD}"/>
              </a:ext>
            </a:extLst>
          </p:cNvPr>
          <p:cNvSpPr/>
          <p:nvPr/>
        </p:nvSpPr>
        <p:spPr>
          <a:xfrm>
            <a:off x="151629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278">
            <a:extLst>
              <a:ext uri="{FF2B5EF4-FFF2-40B4-BE49-F238E27FC236}">
                <a16:creationId xmlns:a16="http://schemas.microsoft.com/office/drawing/2014/main" id="{C23E0A19-9CB3-4F7C-849C-B35A546DB5F7}"/>
              </a:ext>
            </a:extLst>
          </p:cNvPr>
          <p:cNvSpPr/>
          <p:nvPr/>
        </p:nvSpPr>
        <p:spPr>
          <a:xfrm>
            <a:off x="1487940" y="785297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279">
            <a:extLst>
              <a:ext uri="{FF2B5EF4-FFF2-40B4-BE49-F238E27FC236}">
                <a16:creationId xmlns:a16="http://schemas.microsoft.com/office/drawing/2014/main" id="{45D1DC44-B745-453E-A6B6-205A089A8807}"/>
              </a:ext>
            </a:extLst>
          </p:cNvPr>
          <p:cNvSpPr/>
          <p:nvPr/>
        </p:nvSpPr>
        <p:spPr>
          <a:xfrm>
            <a:off x="163020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280">
            <a:extLst>
              <a:ext uri="{FF2B5EF4-FFF2-40B4-BE49-F238E27FC236}">
                <a16:creationId xmlns:a16="http://schemas.microsoft.com/office/drawing/2014/main" id="{BC8A3406-C195-44A2-89A1-6FB3E837B398}"/>
              </a:ext>
            </a:extLst>
          </p:cNvPr>
          <p:cNvSpPr/>
          <p:nvPr/>
        </p:nvSpPr>
        <p:spPr>
          <a:xfrm>
            <a:off x="160176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281">
            <a:extLst>
              <a:ext uri="{FF2B5EF4-FFF2-40B4-BE49-F238E27FC236}">
                <a16:creationId xmlns:a16="http://schemas.microsoft.com/office/drawing/2014/main" id="{8BD1BC9D-5D91-41F8-BB14-6915A841D2DE}"/>
              </a:ext>
            </a:extLst>
          </p:cNvPr>
          <p:cNvSpPr/>
          <p:nvPr/>
        </p:nvSpPr>
        <p:spPr>
          <a:xfrm>
            <a:off x="157340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282">
            <a:extLst>
              <a:ext uri="{FF2B5EF4-FFF2-40B4-BE49-F238E27FC236}">
                <a16:creationId xmlns:a16="http://schemas.microsoft.com/office/drawing/2014/main" id="{2D7B2DF5-FF4A-468E-B705-219D6EF1DC31}"/>
              </a:ext>
            </a:extLst>
          </p:cNvPr>
          <p:cNvSpPr/>
          <p:nvPr/>
        </p:nvSpPr>
        <p:spPr>
          <a:xfrm>
            <a:off x="171566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283">
            <a:extLst>
              <a:ext uri="{FF2B5EF4-FFF2-40B4-BE49-F238E27FC236}">
                <a16:creationId xmlns:a16="http://schemas.microsoft.com/office/drawing/2014/main" id="{F36CEF73-056C-494A-B1BB-5E6F9B66550B}"/>
              </a:ext>
            </a:extLst>
          </p:cNvPr>
          <p:cNvSpPr/>
          <p:nvPr/>
        </p:nvSpPr>
        <p:spPr>
          <a:xfrm>
            <a:off x="168721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284">
            <a:extLst>
              <a:ext uri="{FF2B5EF4-FFF2-40B4-BE49-F238E27FC236}">
                <a16:creationId xmlns:a16="http://schemas.microsoft.com/office/drawing/2014/main" id="{4A39446E-2C5D-4562-9042-4A14E770BBAA}"/>
              </a:ext>
            </a:extLst>
          </p:cNvPr>
          <p:cNvSpPr/>
          <p:nvPr/>
        </p:nvSpPr>
        <p:spPr>
          <a:xfrm>
            <a:off x="165887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285">
            <a:extLst>
              <a:ext uri="{FF2B5EF4-FFF2-40B4-BE49-F238E27FC236}">
                <a16:creationId xmlns:a16="http://schemas.microsoft.com/office/drawing/2014/main" id="{CAE08A31-6C06-481F-85E3-E4635440D32C}"/>
              </a:ext>
            </a:extLst>
          </p:cNvPr>
          <p:cNvSpPr/>
          <p:nvPr/>
        </p:nvSpPr>
        <p:spPr>
          <a:xfrm>
            <a:off x="180113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286">
            <a:extLst>
              <a:ext uri="{FF2B5EF4-FFF2-40B4-BE49-F238E27FC236}">
                <a16:creationId xmlns:a16="http://schemas.microsoft.com/office/drawing/2014/main" id="{9770DE8E-0F83-47FC-94A3-B12DDC46ABD6}"/>
              </a:ext>
            </a:extLst>
          </p:cNvPr>
          <p:cNvSpPr/>
          <p:nvPr/>
        </p:nvSpPr>
        <p:spPr>
          <a:xfrm>
            <a:off x="177269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287">
            <a:extLst>
              <a:ext uri="{FF2B5EF4-FFF2-40B4-BE49-F238E27FC236}">
                <a16:creationId xmlns:a16="http://schemas.microsoft.com/office/drawing/2014/main" id="{E792179F-A377-4705-A906-79900ECAAD8D}"/>
              </a:ext>
            </a:extLst>
          </p:cNvPr>
          <p:cNvSpPr/>
          <p:nvPr/>
        </p:nvSpPr>
        <p:spPr>
          <a:xfrm>
            <a:off x="174431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288">
            <a:extLst>
              <a:ext uri="{FF2B5EF4-FFF2-40B4-BE49-F238E27FC236}">
                <a16:creationId xmlns:a16="http://schemas.microsoft.com/office/drawing/2014/main" id="{7E21B44B-3F6A-4489-B7B4-63796DF7CE05}"/>
              </a:ext>
            </a:extLst>
          </p:cNvPr>
          <p:cNvSpPr/>
          <p:nvPr/>
        </p:nvSpPr>
        <p:spPr>
          <a:xfrm>
            <a:off x="188659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289">
            <a:extLst>
              <a:ext uri="{FF2B5EF4-FFF2-40B4-BE49-F238E27FC236}">
                <a16:creationId xmlns:a16="http://schemas.microsoft.com/office/drawing/2014/main" id="{E6C80279-4BDD-4F74-BD8D-F3C77D764AEB}"/>
              </a:ext>
            </a:extLst>
          </p:cNvPr>
          <p:cNvSpPr/>
          <p:nvPr/>
        </p:nvSpPr>
        <p:spPr>
          <a:xfrm>
            <a:off x="185814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290">
            <a:extLst>
              <a:ext uri="{FF2B5EF4-FFF2-40B4-BE49-F238E27FC236}">
                <a16:creationId xmlns:a16="http://schemas.microsoft.com/office/drawing/2014/main" id="{DF958262-3803-4985-94BC-68AE4104EF88}"/>
              </a:ext>
            </a:extLst>
          </p:cNvPr>
          <p:cNvSpPr/>
          <p:nvPr/>
        </p:nvSpPr>
        <p:spPr>
          <a:xfrm>
            <a:off x="182979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291">
            <a:extLst>
              <a:ext uri="{FF2B5EF4-FFF2-40B4-BE49-F238E27FC236}">
                <a16:creationId xmlns:a16="http://schemas.microsoft.com/office/drawing/2014/main" id="{DB0DA570-9CBF-40D1-8D32-A0614D9E4F88}"/>
              </a:ext>
            </a:extLst>
          </p:cNvPr>
          <p:cNvSpPr/>
          <p:nvPr/>
        </p:nvSpPr>
        <p:spPr>
          <a:xfrm>
            <a:off x="197206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292">
            <a:extLst>
              <a:ext uri="{FF2B5EF4-FFF2-40B4-BE49-F238E27FC236}">
                <a16:creationId xmlns:a16="http://schemas.microsoft.com/office/drawing/2014/main" id="{65485FC6-8E51-4F48-AA6F-11F2880F1415}"/>
              </a:ext>
            </a:extLst>
          </p:cNvPr>
          <p:cNvSpPr/>
          <p:nvPr/>
        </p:nvSpPr>
        <p:spPr>
          <a:xfrm>
            <a:off x="194362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293">
            <a:extLst>
              <a:ext uri="{FF2B5EF4-FFF2-40B4-BE49-F238E27FC236}">
                <a16:creationId xmlns:a16="http://schemas.microsoft.com/office/drawing/2014/main" id="{61BA5292-47AB-4C6B-91C1-4FAA93D1DF7E}"/>
              </a:ext>
            </a:extLst>
          </p:cNvPr>
          <p:cNvSpPr/>
          <p:nvPr/>
        </p:nvSpPr>
        <p:spPr>
          <a:xfrm>
            <a:off x="191524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294">
            <a:extLst>
              <a:ext uri="{FF2B5EF4-FFF2-40B4-BE49-F238E27FC236}">
                <a16:creationId xmlns:a16="http://schemas.microsoft.com/office/drawing/2014/main" id="{CC492D25-EBA9-4070-BA31-DFBBBB46C42A}"/>
              </a:ext>
            </a:extLst>
          </p:cNvPr>
          <p:cNvSpPr/>
          <p:nvPr/>
        </p:nvSpPr>
        <p:spPr>
          <a:xfrm>
            <a:off x="205752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295">
            <a:extLst>
              <a:ext uri="{FF2B5EF4-FFF2-40B4-BE49-F238E27FC236}">
                <a16:creationId xmlns:a16="http://schemas.microsoft.com/office/drawing/2014/main" id="{55F073B6-5A03-42F9-9D15-DA7F2F003004}"/>
              </a:ext>
            </a:extLst>
          </p:cNvPr>
          <p:cNvSpPr/>
          <p:nvPr/>
        </p:nvSpPr>
        <p:spPr>
          <a:xfrm>
            <a:off x="202907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296">
            <a:extLst>
              <a:ext uri="{FF2B5EF4-FFF2-40B4-BE49-F238E27FC236}">
                <a16:creationId xmlns:a16="http://schemas.microsoft.com/office/drawing/2014/main" id="{133140DC-A11A-4D6A-87B4-C6834B55F9FF}"/>
              </a:ext>
            </a:extLst>
          </p:cNvPr>
          <p:cNvSpPr/>
          <p:nvPr/>
        </p:nvSpPr>
        <p:spPr>
          <a:xfrm>
            <a:off x="200071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297">
            <a:extLst>
              <a:ext uri="{FF2B5EF4-FFF2-40B4-BE49-F238E27FC236}">
                <a16:creationId xmlns:a16="http://schemas.microsoft.com/office/drawing/2014/main" id="{40CC3F3D-B4B0-48AC-A5D3-6024F5B29E28}"/>
              </a:ext>
            </a:extLst>
          </p:cNvPr>
          <p:cNvSpPr/>
          <p:nvPr/>
        </p:nvSpPr>
        <p:spPr>
          <a:xfrm>
            <a:off x="214298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298">
            <a:extLst>
              <a:ext uri="{FF2B5EF4-FFF2-40B4-BE49-F238E27FC236}">
                <a16:creationId xmlns:a16="http://schemas.microsoft.com/office/drawing/2014/main" id="{C3BE3EDF-04B0-4A7A-99F2-07A367896D28}"/>
              </a:ext>
            </a:extLst>
          </p:cNvPr>
          <p:cNvSpPr/>
          <p:nvPr/>
        </p:nvSpPr>
        <p:spPr>
          <a:xfrm>
            <a:off x="2114531" y="785297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299">
            <a:extLst>
              <a:ext uri="{FF2B5EF4-FFF2-40B4-BE49-F238E27FC236}">
                <a16:creationId xmlns:a16="http://schemas.microsoft.com/office/drawing/2014/main" id="{4380AD16-5EB9-4CDA-9FAD-610F8AAF6774}"/>
              </a:ext>
            </a:extLst>
          </p:cNvPr>
          <p:cNvSpPr/>
          <p:nvPr/>
        </p:nvSpPr>
        <p:spPr>
          <a:xfrm>
            <a:off x="208617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300">
            <a:extLst>
              <a:ext uri="{FF2B5EF4-FFF2-40B4-BE49-F238E27FC236}">
                <a16:creationId xmlns:a16="http://schemas.microsoft.com/office/drawing/2014/main" id="{A4301EC2-E491-4378-9303-38337F343ADF}"/>
              </a:ext>
            </a:extLst>
          </p:cNvPr>
          <p:cNvSpPr/>
          <p:nvPr/>
        </p:nvSpPr>
        <p:spPr>
          <a:xfrm>
            <a:off x="222844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301">
            <a:extLst>
              <a:ext uri="{FF2B5EF4-FFF2-40B4-BE49-F238E27FC236}">
                <a16:creationId xmlns:a16="http://schemas.microsoft.com/office/drawing/2014/main" id="{C9F9EDE7-875E-4045-A6FA-BA0695AD421B}"/>
              </a:ext>
            </a:extLst>
          </p:cNvPr>
          <p:cNvSpPr/>
          <p:nvPr/>
        </p:nvSpPr>
        <p:spPr>
          <a:xfrm>
            <a:off x="219999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302">
            <a:extLst>
              <a:ext uri="{FF2B5EF4-FFF2-40B4-BE49-F238E27FC236}">
                <a16:creationId xmlns:a16="http://schemas.microsoft.com/office/drawing/2014/main" id="{6ED556FF-A521-4B9D-8003-90B8A0AA266D}"/>
              </a:ext>
            </a:extLst>
          </p:cNvPr>
          <p:cNvSpPr/>
          <p:nvPr/>
        </p:nvSpPr>
        <p:spPr>
          <a:xfrm>
            <a:off x="217164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303">
            <a:extLst>
              <a:ext uri="{FF2B5EF4-FFF2-40B4-BE49-F238E27FC236}">
                <a16:creationId xmlns:a16="http://schemas.microsoft.com/office/drawing/2014/main" id="{165F22D1-3CC2-47B6-9CB2-497974EFDE8D}"/>
              </a:ext>
            </a:extLst>
          </p:cNvPr>
          <p:cNvSpPr/>
          <p:nvPr/>
        </p:nvSpPr>
        <p:spPr>
          <a:xfrm>
            <a:off x="231391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304">
            <a:extLst>
              <a:ext uri="{FF2B5EF4-FFF2-40B4-BE49-F238E27FC236}">
                <a16:creationId xmlns:a16="http://schemas.microsoft.com/office/drawing/2014/main" id="{1EDE78EE-0AFD-4F75-804A-F59611688E49}"/>
              </a:ext>
            </a:extLst>
          </p:cNvPr>
          <p:cNvSpPr/>
          <p:nvPr/>
        </p:nvSpPr>
        <p:spPr>
          <a:xfrm>
            <a:off x="228546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305">
            <a:extLst>
              <a:ext uri="{FF2B5EF4-FFF2-40B4-BE49-F238E27FC236}">
                <a16:creationId xmlns:a16="http://schemas.microsoft.com/office/drawing/2014/main" id="{F8CDE83D-B0AC-4ED2-B22B-4E90A6B8387F}"/>
              </a:ext>
            </a:extLst>
          </p:cNvPr>
          <p:cNvSpPr/>
          <p:nvPr/>
        </p:nvSpPr>
        <p:spPr>
          <a:xfrm>
            <a:off x="225710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306">
            <a:extLst>
              <a:ext uri="{FF2B5EF4-FFF2-40B4-BE49-F238E27FC236}">
                <a16:creationId xmlns:a16="http://schemas.microsoft.com/office/drawing/2014/main" id="{3A602B2D-AAFB-4361-BF52-53EA93BC18B8}"/>
              </a:ext>
            </a:extLst>
          </p:cNvPr>
          <p:cNvSpPr/>
          <p:nvPr/>
        </p:nvSpPr>
        <p:spPr>
          <a:xfrm>
            <a:off x="239937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307">
            <a:extLst>
              <a:ext uri="{FF2B5EF4-FFF2-40B4-BE49-F238E27FC236}">
                <a16:creationId xmlns:a16="http://schemas.microsoft.com/office/drawing/2014/main" id="{904C5B79-A6C4-4432-ABA9-321E6AB94187}"/>
              </a:ext>
            </a:extLst>
          </p:cNvPr>
          <p:cNvSpPr/>
          <p:nvPr/>
        </p:nvSpPr>
        <p:spPr>
          <a:xfrm>
            <a:off x="2370924" y="785297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308">
            <a:extLst>
              <a:ext uri="{FF2B5EF4-FFF2-40B4-BE49-F238E27FC236}">
                <a16:creationId xmlns:a16="http://schemas.microsoft.com/office/drawing/2014/main" id="{41EC8472-1FE2-47AA-998E-3C66F16CBE79}"/>
              </a:ext>
            </a:extLst>
          </p:cNvPr>
          <p:cNvSpPr/>
          <p:nvPr/>
        </p:nvSpPr>
        <p:spPr>
          <a:xfrm>
            <a:off x="234257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49" y="9525"/>
                </a:lnTo>
                <a:lnTo>
                  <a:pt x="1584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309">
            <a:extLst>
              <a:ext uri="{FF2B5EF4-FFF2-40B4-BE49-F238E27FC236}">
                <a16:creationId xmlns:a16="http://schemas.microsoft.com/office/drawing/2014/main" id="{B6DA3C84-BA9B-4678-8DE5-60E840DD1CA4}"/>
              </a:ext>
            </a:extLst>
          </p:cNvPr>
          <p:cNvSpPr/>
          <p:nvPr/>
        </p:nvSpPr>
        <p:spPr>
          <a:xfrm>
            <a:off x="2484840" y="785296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310">
            <a:extLst>
              <a:ext uri="{FF2B5EF4-FFF2-40B4-BE49-F238E27FC236}">
                <a16:creationId xmlns:a16="http://schemas.microsoft.com/office/drawing/2014/main" id="{4B5F1759-F417-4190-A455-25B340ED2232}"/>
              </a:ext>
            </a:extLst>
          </p:cNvPr>
          <p:cNvSpPr/>
          <p:nvPr/>
        </p:nvSpPr>
        <p:spPr>
          <a:xfrm>
            <a:off x="245639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311">
            <a:extLst>
              <a:ext uri="{FF2B5EF4-FFF2-40B4-BE49-F238E27FC236}">
                <a16:creationId xmlns:a16="http://schemas.microsoft.com/office/drawing/2014/main" id="{649EA75D-5A1C-4ADE-BAFA-B3E52AF234F5}"/>
              </a:ext>
            </a:extLst>
          </p:cNvPr>
          <p:cNvSpPr/>
          <p:nvPr/>
        </p:nvSpPr>
        <p:spPr>
          <a:xfrm>
            <a:off x="242802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312">
            <a:extLst>
              <a:ext uri="{FF2B5EF4-FFF2-40B4-BE49-F238E27FC236}">
                <a16:creationId xmlns:a16="http://schemas.microsoft.com/office/drawing/2014/main" id="{666BA6DB-E9BB-4EC0-8F90-5BE83DD5611B}"/>
              </a:ext>
            </a:extLst>
          </p:cNvPr>
          <p:cNvSpPr/>
          <p:nvPr/>
        </p:nvSpPr>
        <p:spPr>
          <a:xfrm>
            <a:off x="257030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313">
            <a:extLst>
              <a:ext uri="{FF2B5EF4-FFF2-40B4-BE49-F238E27FC236}">
                <a16:creationId xmlns:a16="http://schemas.microsoft.com/office/drawing/2014/main" id="{4B32EDBD-693E-4F00-A5C6-90B8DBA86BCA}"/>
              </a:ext>
            </a:extLst>
          </p:cNvPr>
          <p:cNvSpPr/>
          <p:nvPr/>
        </p:nvSpPr>
        <p:spPr>
          <a:xfrm>
            <a:off x="254185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314">
            <a:extLst>
              <a:ext uri="{FF2B5EF4-FFF2-40B4-BE49-F238E27FC236}">
                <a16:creationId xmlns:a16="http://schemas.microsoft.com/office/drawing/2014/main" id="{020ECF90-C678-4D0F-9047-5447B5272C21}"/>
              </a:ext>
            </a:extLst>
          </p:cNvPr>
          <p:cNvSpPr/>
          <p:nvPr/>
        </p:nvSpPr>
        <p:spPr>
          <a:xfrm>
            <a:off x="251349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315">
            <a:extLst>
              <a:ext uri="{FF2B5EF4-FFF2-40B4-BE49-F238E27FC236}">
                <a16:creationId xmlns:a16="http://schemas.microsoft.com/office/drawing/2014/main" id="{F2E969A4-B4EE-4356-B802-35D53A360A3E}"/>
              </a:ext>
            </a:extLst>
          </p:cNvPr>
          <p:cNvSpPr/>
          <p:nvPr/>
        </p:nvSpPr>
        <p:spPr>
          <a:xfrm>
            <a:off x="2655768" y="785297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316">
            <a:extLst>
              <a:ext uri="{FF2B5EF4-FFF2-40B4-BE49-F238E27FC236}">
                <a16:creationId xmlns:a16="http://schemas.microsoft.com/office/drawing/2014/main" id="{A51864FA-095C-49DD-9F54-47346BE6707C}"/>
              </a:ext>
            </a:extLst>
          </p:cNvPr>
          <p:cNvSpPr/>
          <p:nvPr/>
        </p:nvSpPr>
        <p:spPr>
          <a:xfrm>
            <a:off x="2627318" y="785297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317">
            <a:extLst>
              <a:ext uri="{FF2B5EF4-FFF2-40B4-BE49-F238E27FC236}">
                <a16:creationId xmlns:a16="http://schemas.microsoft.com/office/drawing/2014/main" id="{2E36EBDE-1EFD-422C-BFD7-C4A601C3664B}"/>
              </a:ext>
            </a:extLst>
          </p:cNvPr>
          <p:cNvSpPr/>
          <p:nvPr/>
        </p:nvSpPr>
        <p:spPr>
          <a:xfrm>
            <a:off x="259895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318">
            <a:extLst>
              <a:ext uri="{FF2B5EF4-FFF2-40B4-BE49-F238E27FC236}">
                <a16:creationId xmlns:a16="http://schemas.microsoft.com/office/drawing/2014/main" id="{1B83A27B-A705-4071-9250-EEAE50F43481}"/>
              </a:ext>
            </a:extLst>
          </p:cNvPr>
          <p:cNvSpPr/>
          <p:nvPr/>
        </p:nvSpPr>
        <p:spPr>
          <a:xfrm>
            <a:off x="274123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319">
            <a:extLst>
              <a:ext uri="{FF2B5EF4-FFF2-40B4-BE49-F238E27FC236}">
                <a16:creationId xmlns:a16="http://schemas.microsoft.com/office/drawing/2014/main" id="{72781C3C-A680-4A1D-A591-9D343EDFE0ED}"/>
              </a:ext>
            </a:extLst>
          </p:cNvPr>
          <p:cNvSpPr/>
          <p:nvPr/>
        </p:nvSpPr>
        <p:spPr>
          <a:xfrm>
            <a:off x="271278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320">
            <a:extLst>
              <a:ext uri="{FF2B5EF4-FFF2-40B4-BE49-F238E27FC236}">
                <a16:creationId xmlns:a16="http://schemas.microsoft.com/office/drawing/2014/main" id="{39633B3B-793F-4388-A01B-8C779E32CA24}"/>
              </a:ext>
            </a:extLst>
          </p:cNvPr>
          <p:cNvSpPr/>
          <p:nvPr/>
        </p:nvSpPr>
        <p:spPr>
          <a:xfrm>
            <a:off x="268442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321">
            <a:extLst>
              <a:ext uri="{FF2B5EF4-FFF2-40B4-BE49-F238E27FC236}">
                <a16:creationId xmlns:a16="http://schemas.microsoft.com/office/drawing/2014/main" id="{35E3B534-0CC0-46C1-BAC6-8E50D0F84F07}"/>
              </a:ext>
            </a:extLst>
          </p:cNvPr>
          <p:cNvSpPr/>
          <p:nvPr/>
        </p:nvSpPr>
        <p:spPr>
          <a:xfrm>
            <a:off x="282668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322">
            <a:extLst>
              <a:ext uri="{FF2B5EF4-FFF2-40B4-BE49-F238E27FC236}">
                <a16:creationId xmlns:a16="http://schemas.microsoft.com/office/drawing/2014/main" id="{E976D50D-6AFB-4E7C-825E-951B500695F3}"/>
              </a:ext>
            </a:extLst>
          </p:cNvPr>
          <p:cNvSpPr/>
          <p:nvPr/>
        </p:nvSpPr>
        <p:spPr>
          <a:xfrm>
            <a:off x="279824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323">
            <a:extLst>
              <a:ext uri="{FF2B5EF4-FFF2-40B4-BE49-F238E27FC236}">
                <a16:creationId xmlns:a16="http://schemas.microsoft.com/office/drawing/2014/main" id="{E5F65608-EFA6-4672-A451-3338E9016D4B}"/>
              </a:ext>
            </a:extLst>
          </p:cNvPr>
          <p:cNvSpPr/>
          <p:nvPr/>
        </p:nvSpPr>
        <p:spPr>
          <a:xfrm>
            <a:off x="276988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324">
            <a:extLst>
              <a:ext uri="{FF2B5EF4-FFF2-40B4-BE49-F238E27FC236}">
                <a16:creationId xmlns:a16="http://schemas.microsoft.com/office/drawing/2014/main" id="{307BFFF8-9AAD-4BBC-8F65-FFB65D42C2F6}"/>
              </a:ext>
            </a:extLst>
          </p:cNvPr>
          <p:cNvSpPr/>
          <p:nvPr/>
        </p:nvSpPr>
        <p:spPr>
          <a:xfrm>
            <a:off x="291214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325">
            <a:extLst>
              <a:ext uri="{FF2B5EF4-FFF2-40B4-BE49-F238E27FC236}">
                <a16:creationId xmlns:a16="http://schemas.microsoft.com/office/drawing/2014/main" id="{7B631C58-3F54-4432-8D50-70EF8BDB22B5}"/>
              </a:ext>
            </a:extLst>
          </p:cNvPr>
          <p:cNvSpPr/>
          <p:nvPr/>
        </p:nvSpPr>
        <p:spPr>
          <a:xfrm>
            <a:off x="288369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326">
            <a:extLst>
              <a:ext uri="{FF2B5EF4-FFF2-40B4-BE49-F238E27FC236}">
                <a16:creationId xmlns:a16="http://schemas.microsoft.com/office/drawing/2014/main" id="{D5B2A2AD-2840-4447-8CC3-856EFC28B60A}"/>
              </a:ext>
            </a:extLst>
          </p:cNvPr>
          <p:cNvSpPr/>
          <p:nvPr/>
        </p:nvSpPr>
        <p:spPr>
          <a:xfrm>
            <a:off x="2855348" y="785296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327">
            <a:extLst>
              <a:ext uri="{FF2B5EF4-FFF2-40B4-BE49-F238E27FC236}">
                <a16:creationId xmlns:a16="http://schemas.microsoft.com/office/drawing/2014/main" id="{140F27F4-8DC0-4135-B0CF-F3C9F59F638C}"/>
              </a:ext>
            </a:extLst>
          </p:cNvPr>
          <p:cNvSpPr/>
          <p:nvPr/>
        </p:nvSpPr>
        <p:spPr>
          <a:xfrm>
            <a:off x="299761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328">
            <a:extLst>
              <a:ext uri="{FF2B5EF4-FFF2-40B4-BE49-F238E27FC236}">
                <a16:creationId xmlns:a16="http://schemas.microsoft.com/office/drawing/2014/main" id="{29823C2C-2FF2-4FE2-AE96-86FC80352733}"/>
              </a:ext>
            </a:extLst>
          </p:cNvPr>
          <p:cNvSpPr/>
          <p:nvPr/>
        </p:nvSpPr>
        <p:spPr>
          <a:xfrm>
            <a:off x="296915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329">
            <a:extLst>
              <a:ext uri="{FF2B5EF4-FFF2-40B4-BE49-F238E27FC236}">
                <a16:creationId xmlns:a16="http://schemas.microsoft.com/office/drawing/2014/main" id="{AAC5B793-ABF2-4167-A044-26CC02C7062E}"/>
              </a:ext>
            </a:extLst>
          </p:cNvPr>
          <p:cNvSpPr/>
          <p:nvPr/>
        </p:nvSpPr>
        <p:spPr>
          <a:xfrm>
            <a:off x="294081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330">
            <a:extLst>
              <a:ext uri="{FF2B5EF4-FFF2-40B4-BE49-F238E27FC236}">
                <a16:creationId xmlns:a16="http://schemas.microsoft.com/office/drawing/2014/main" id="{9F4831F9-3685-4FDD-BC6E-B726C8CB509B}"/>
              </a:ext>
            </a:extLst>
          </p:cNvPr>
          <p:cNvSpPr/>
          <p:nvPr/>
        </p:nvSpPr>
        <p:spPr>
          <a:xfrm>
            <a:off x="308307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331">
            <a:extLst>
              <a:ext uri="{FF2B5EF4-FFF2-40B4-BE49-F238E27FC236}">
                <a16:creationId xmlns:a16="http://schemas.microsoft.com/office/drawing/2014/main" id="{B0BDD530-C03B-473D-9C56-54FE93C83E58}"/>
              </a:ext>
            </a:extLst>
          </p:cNvPr>
          <p:cNvSpPr/>
          <p:nvPr/>
        </p:nvSpPr>
        <p:spPr>
          <a:xfrm>
            <a:off x="305462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332">
            <a:extLst>
              <a:ext uri="{FF2B5EF4-FFF2-40B4-BE49-F238E27FC236}">
                <a16:creationId xmlns:a16="http://schemas.microsoft.com/office/drawing/2014/main" id="{8687D348-F881-4249-84E6-B1E83440ECB2}"/>
              </a:ext>
            </a:extLst>
          </p:cNvPr>
          <p:cNvSpPr/>
          <p:nvPr/>
        </p:nvSpPr>
        <p:spPr>
          <a:xfrm>
            <a:off x="302626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333">
            <a:extLst>
              <a:ext uri="{FF2B5EF4-FFF2-40B4-BE49-F238E27FC236}">
                <a16:creationId xmlns:a16="http://schemas.microsoft.com/office/drawing/2014/main" id="{9E924DA0-3A08-45EB-ACB6-D7A5B07F8FDA}"/>
              </a:ext>
            </a:extLst>
          </p:cNvPr>
          <p:cNvSpPr/>
          <p:nvPr/>
        </p:nvSpPr>
        <p:spPr>
          <a:xfrm>
            <a:off x="316854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334">
            <a:extLst>
              <a:ext uri="{FF2B5EF4-FFF2-40B4-BE49-F238E27FC236}">
                <a16:creationId xmlns:a16="http://schemas.microsoft.com/office/drawing/2014/main" id="{8E0BD078-0754-4941-BA8D-4E19B974B2AD}"/>
              </a:ext>
            </a:extLst>
          </p:cNvPr>
          <p:cNvSpPr/>
          <p:nvPr/>
        </p:nvSpPr>
        <p:spPr>
          <a:xfrm>
            <a:off x="314008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335">
            <a:extLst>
              <a:ext uri="{FF2B5EF4-FFF2-40B4-BE49-F238E27FC236}">
                <a16:creationId xmlns:a16="http://schemas.microsoft.com/office/drawing/2014/main" id="{58542CE6-CC88-4388-A0E7-1EBFB21300CA}"/>
              </a:ext>
            </a:extLst>
          </p:cNvPr>
          <p:cNvSpPr/>
          <p:nvPr/>
        </p:nvSpPr>
        <p:spPr>
          <a:xfrm>
            <a:off x="3111729" y="7852975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336">
            <a:extLst>
              <a:ext uri="{FF2B5EF4-FFF2-40B4-BE49-F238E27FC236}">
                <a16:creationId xmlns:a16="http://schemas.microsoft.com/office/drawing/2014/main" id="{975FD3A3-5403-4F31-89C5-CE3AD66BE97A}"/>
              </a:ext>
            </a:extLst>
          </p:cNvPr>
          <p:cNvSpPr/>
          <p:nvPr/>
        </p:nvSpPr>
        <p:spPr>
          <a:xfrm>
            <a:off x="325400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337">
            <a:extLst>
              <a:ext uri="{FF2B5EF4-FFF2-40B4-BE49-F238E27FC236}">
                <a16:creationId xmlns:a16="http://schemas.microsoft.com/office/drawing/2014/main" id="{93838E06-B4CB-4AF6-B0AD-BF84D5E615C9}"/>
              </a:ext>
            </a:extLst>
          </p:cNvPr>
          <p:cNvSpPr/>
          <p:nvPr/>
        </p:nvSpPr>
        <p:spPr>
          <a:xfrm>
            <a:off x="322555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338">
            <a:extLst>
              <a:ext uri="{FF2B5EF4-FFF2-40B4-BE49-F238E27FC236}">
                <a16:creationId xmlns:a16="http://schemas.microsoft.com/office/drawing/2014/main" id="{B24CC315-FE96-450F-BB54-14CEE4F962BC}"/>
              </a:ext>
            </a:extLst>
          </p:cNvPr>
          <p:cNvSpPr/>
          <p:nvPr/>
        </p:nvSpPr>
        <p:spPr>
          <a:xfrm>
            <a:off x="319719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339">
            <a:extLst>
              <a:ext uri="{FF2B5EF4-FFF2-40B4-BE49-F238E27FC236}">
                <a16:creationId xmlns:a16="http://schemas.microsoft.com/office/drawing/2014/main" id="{9E555F29-93A8-4B76-8FC9-2895BF5D8794}"/>
              </a:ext>
            </a:extLst>
          </p:cNvPr>
          <p:cNvSpPr/>
          <p:nvPr/>
        </p:nvSpPr>
        <p:spPr>
          <a:xfrm>
            <a:off x="333947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340">
            <a:extLst>
              <a:ext uri="{FF2B5EF4-FFF2-40B4-BE49-F238E27FC236}">
                <a16:creationId xmlns:a16="http://schemas.microsoft.com/office/drawing/2014/main" id="{A9BD1006-2E60-4AAB-812D-E78389F22115}"/>
              </a:ext>
            </a:extLst>
          </p:cNvPr>
          <p:cNvSpPr/>
          <p:nvPr/>
        </p:nvSpPr>
        <p:spPr>
          <a:xfrm>
            <a:off x="331101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341">
            <a:extLst>
              <a:ext uri="{FF2B5EF4-FFF2-40B4-BE49-F238E27FC236}">
                <a16:creationId xmlns:a16="http://schemas.microsoft.com/office/drawing/2014/main" id="{1E38C9E6-79BF-4E38-ABFC-8ED9137C2998}"/>
              </a:ext>
            </a:extLst>
          </p:cNvPr>
          <p:cNvSpPr/>
          <p:nvPr/>
        </p:nvSpPr>
        <p:spPr>
          <a:xfrm>
            <a:off x="328265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342">
            <a:extLst>
              <a:ext uri="{FF2B5EF4-FFF2-40B4-BE49-F238E27FC236}">
                <a16:creationId xmlns:a16="http://schemas.microsoft.com/office/drawing/2014/main" id="{F668D5C4-2519-4D80-8C9F-568E66C569CE}"/>
              </a:ext>
            </a:extLst>
          </p:cNvPr>
          <p:cNvSpPr/>
          <p:nvPr/>
        </p:nvSpPr>
        <p:spPr>
          <a:xfrm>
            <a:off x="342492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343">
            <a:extLst>
              <a:ext uri="{FF2B5EF4-FFF2-40B4-BE49-F238E27FC236}">
                <a16:creationId xmlns:a16="http://schemas.microsoft.com/office/drawing/2014/main" id="{F2AEE827-D736-486F-9615-180B559CB79A}"/>
              </a:ext>
            </a:extLst>
          </p:cNvPr>
          <p:cNvSpPr/>
          <p:nvPr/>
        </p:nvSpPr>
        <p:spPr>
          <a:xfrm>
            <a:off x="339647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344">
            <a:extLst>
              <a:ext uri="{FF2B5EF4-FFF2-40B4-BE49-F238E27FC236}">
                <a16:creationId xmlns:a16="http://schemas.microsoft.com/office/drawing/2014/main" id="{EAD0F640-2C19-495E-9BF5-3D73A7A89A96}"/>
              </a:ext>
            </a:extLst>
          </p:cNvPr>
          <p:cNvSpPr/>
          <p:nvPr/>
        </p:nvSpPr>
        <p:spPr>
          <a:xfrm>
            <a:off x="336812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345">
            <a:extLst>
              <a:ext uri="{FF2B5EF4-FFF2-40B4-BE49-F238E27FC236}">
                <a16:creationId xmlns:a16="http://schemas.microsoft.com/office/drawing/2014/main" id="{4B8ECBF4-334E-4954-A2B7-4A92270A9830}"/>
              </a:ext>
            </a:extLst>
          </p:cNvPr>
          <p:cNvSpPr/>
          <p:nvPr/>
        </p:nvSpPr>
        <p:spPr>
          <a:xfrm>
            <a:off x="351039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346">
            <a:extLst>
              <a:ext uri="{FF2B5EF4-FFF2-40B4-BE49-F238E27FC236}">
                <a16:creationId xmlns:a16="http://schemas.microsoft.com/office/drawing/2014/main" id="{09564E4B-6AB0-4B28-B150-EDA424E13607}"/>
              </a:ext>
            </a:extLst>
          </p:cNvPr>
          <p:cNvSpPr/>
          <p:nvPr/>
        </p:nvSpPr>
        <p:spPr>
          <a:xfrm>
            <a:off x="348193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347">
            <a:extLst>
              <a:ext uri="{FF2B5EF4-FFF2-40B4-BE49-F238E27FC236}">
                <a16:creationId xmlns:a16="http://schemas.microsoft.com/office/drawing/2014/main" id="{28634039-80C9-49A5-8AD0-0136F5FA1FA5}"/>
              </a:ext>
            </a:extLst>
          </p:cNvPr>
          <p:cNvSpPr/>
          <p:nvPr/>
        </p:nvSpPr>
        <p:spPr>
          <a:xfrm>
            <a:off x="345358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348">
            <a:extLst>
              <a:ext uri="{FF2B5EF4-FFF2-40B4-BE49-F238E27FC236}">
                <a16:creationId xmlns:a16="http://schemas.microsoft.com/office/drawing/2014/main" id="{2DF2785F-713F-455C-B7C6-1431D3E78CBE}"/>
              </a:ext>
            </a:extLst>
          </p:cNvPr>
          <p:cNvSpPr/>
          <p:nvPr/>
        </p:nvSpPr>
        <p:spPr>
          <a:xfrm>
            <a:off x="359585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349">
            <a:extLst>
              <a:ext uri="{FF2B5EF4-FFF2-40B4-BE49-F238E27FC236}">
                <a16:creationId xmlns:a16="http://schemas.microsoft.com/office/drawing/2014/main" id="{E988E8B0-3701-42AE-B2E2-9E30BC0042FD}"/>
              </a:ext>
            </a:extLst>
          </p:cNvPr>
          <p:cNvSpPr/>
          <p:nvPr/>
        </p:nvSpPr>
        <p:spPr>
          <a:xfrm>
            <a:off x="356740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350">
            <a:extLst>
              <a:ext uri="{FF2B5EF4-FFF2-40B4-BE49-F238E27FC236}">
                <a16:creationId xmlns:a16="http://schemas.microsoft.com/office/drawing/2014/main" id="{70931CC6-0867-4986-9851-042959C59EB2}"/>
              </a:ext>
            </a:extLst>
          </p:cNvPr>
          <p:cNvSpPr/>
          <p:nvPr/>
        </p:nvSpPr>
        <p:spPr>
          <a:xfrm>
            <a:off x="353905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351">
            <a:extLst>
              <a:ext uri="{FF2B5EF4-FFF2-40B4-BE49-F238E27FC236}">
                <a16:creationId xmlns:a16="http://schemas.microsoft.com/office/drawing/2014/main" id="{D0AA9C41-E054-46D1-8C11-306E7EA8678F}"/>
              </a:ext>
            </a:extLst>
          </p:cNvPr>
          <p:cNvSpPr/>
          <p:nvPr/>
        </p:nvSpPr>
        <p:spPr>
          <a:xfrm>
            <a:off x="368132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352">
            <a:extLst>
              <a:ext uri="{FF2B5EF4-FFF2-40B4-BE49-F238E27FC236}">
                <a16:creationId xmlns:a16="http://schemas.microsoft.com/office/drawing/2014/main" id="{7C8A1EC2-DB70-49AE-859D-56D52094C185}"/>
              </a:ext>
            </a:extLst>
          </p:cNvPr>
          <p:cNvSpPr/>
          <p:nvPr/>
        </p:nvSpPr>
        <p:spPr>
          <a:xfrm>
            <a:off x="365286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353">
            <a:extLst>
              <a:ext uri="{FF2B5EF4-FFF2-40B4-BE49-F238E27FC236}">
                <a16:creationId xmlns:a16="http://schemas.microsoft.com/office/drawing/2014/main" id="{67E84136-C69A-4902-AAD8-CA41259E0229}"/>
              </a:ext>
            </a:extLst>
          </p:cNvPr>
          <p:cNvSpPr/>
          <p:nvPr/>
        </p:nvSpPr>
        <p:spPr>
          <a:xfrm>
            <a:off x="362450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354">
            <a:extLst>
              <a:ext uri="{FF2B5EF4-FFF2-40B4-BE49-F238E27FC236}">
                <a16:creationId xmlns:a16="http://schemas.microsoft.com/office/drawing/2014/main" id="{F79EFC91-3DFC-4A8A-B303-41FC66C013F8}"/>
              </a:ext>
            </a:extLst>
          </p:cNvPr>
          <p:cNvSpPr/>
          <p:nvPr/>
        </p:nvSpPr>
        <p:spPr>
          <a:xfrm>
            <a:off x="376678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355">
            <a:extLst>
              <a:ext uri="{FF2B5EF4-FFF2-40B4-BE49-F238E27FC236}">
                <a16:creationId xmlns:a16="http://schemas.microsoft.com/office/drawing/2014/main" id="{E739C6D5-9655-492A-8C83-4D52661874ED}"/>
              </a:ext>
            </a:extLst>
          </p:cNvPr>
          <p:cNvSpPr/>
          <p:nvPr/>
        </p:nvSpPr>
        <p:spPr>
          <a:xfrm>
            <a:off x="3738333" y="785296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356">
            <a:extLst>
              <a:ext uri="{FF2B5EF4-FFF2-40B4-BE49-F238E27FC236}">
                <a16:creationId xmlns:a16="http://schemas.microsoft.com/office/drawing/2014/main" id="{641520F0-EC45-42A7-9B3D-9B87EE13159C}"/>
              </a:ext>
            </a:extLst>
          </p:cNvPr>
          <p:cNvSpPr/>
          <p:nvPr/>
        </p:nvSpPr>
        <p:spPr>
          <a:xfrm>
            <a:off x="370997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357">
            <a:extLst>
              <a:ext uri="{FF2B5EF4-FFF2-40B4-BE49-F238E27FC236}">
                <a16:creationId xmlns:a16="http://schemas.microsoft.com/office/drawing/2014/main" id="{50554A2F-59D3-4D37-9E4F-88E8403E808E}"/>
              </a:ext>
            </a:extLst>
          </p:cNvPr>
          <p:cNvSpPr/>
          <p:nvPr/>
        </p:nvSpPr>
        <p:spPr>
          <a:xfrm>
            <a:off x="385225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358">
            <a:extLst>
              <a:ext uri="{FF2B5EF4-FFF2-40B4-BE49-F238E27FC236}">
                <a16:creationId xmlns:a16="http://schemas.microsoft.com/office/drawing/2014/main" id="{3060F61E-EF99-4A82-A33D-736A528593ED}"/>
              </a:ext>
            </a:extLst>
          </p:cNvPr>
          <p:cNvSpPr/>
          <p:nvPr/>
        </p:nvSpPr>
        <p:spPr>
          <a:xfrm>
            <a:off x="3823796" y="785296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0"/>
                </a:moveTo>
                <a:lnTo>
                  <a:pt x="0" y="9525"/>
                </a:ln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359">
            <a:extLst>
              <a:ext uri="{FF2B5EF4-FFF2-40B4-BE49-F238E27FC236}">
                <a16:creationId xmlns:a16="http://schemas.microsoft.com/office/drawing/2014/main" id="{6D34E1C9-E6BD-44D4-B835-4489BCE28026}"/>
              </a:ext>
            </a:extLst>
          </p:cNvPr>
          <p:cNvSpPr/>
          <p:nvPr/>
        </p:nvSpPr>
        <p:spPr>
          <a:xfrm>
            <a:off x="379543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360">
            <a:extLst>
              <a:ext uri="{FF2B5EF4-FFF2-40B4-BE49-F238E27FC236}">
                <a16:creationId xmlns:a16="http://schemas.microsoft.com/office/drawing/2014/main" id="{E9F976F6-587B-48D4-973E-B1EBB8224379}"/>
              </a:ext>
            </a:extLst>
          </p:cNvPr>
          <p:cNvSpPr/>
          <p:nvPr/>
        </p:nvSpPr>
        <p:spPr>
          <a:xfrm>
            <a:off x="393771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361">
            <a:extLst>
              <a:ext uri="{FF2B5EF4-FFF2-40B4-BE49-F238E27FC236}">
                <a16:creationId xmlns:a16="http://schemas.microsoft.com/office/drawing/2014/main" id="{2E8E6B64-B2D7-4C8A-AB20-DA6DF691F85C}"/>
              </a:ext>
            </a:extLst>
          </p:cNvPr>
          <p:cNvSpPr/>
          <p:nvPr/>
        </p:nvSpPr>
        <p:spPr>
          <a:xfrm>
            <a:off x="390926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362">
            <a:extLst>
              <a:ext uri="{FF2B5EF4-FFF2-40B4-BE49-F238E27FC236}">
                <a16:creationId xmlns:a16="http://schemas.microsoft.com/office/drawing/2014/main" id="{453A580E-F00D-49D4-827A-3819526904A7}"/>
              </a:ext>
            </a:extLst>
          </p:cNvPr>
          <p:cNvSpPr/>
          <p:nvPr/>
        </p:nvSpPr>
        <p:spPr>
          <a:xfrm>
            <a:off x="388090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363">
            <a:extLst>
              <a:ext uri="{FF2B5EF4-FFF2-40B4-BE49-F238E27FC236}">
                <a16:creationId xmlns:a16="http://schemas.microsoft.com/office/drawing/2014/main" id="{9A71641F-D7CB-4D00-A796-39203F690DEC}"/>
              </a:ext>
            </a:extLst>
          </p:cNvPr>
          <p:cNvSpPr/>
          <p:nvPr/>
        </p:nvSpPr>
        <p:spPr>
          <a:xfrm>
            <a:off x="402318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364">
            <a:extLst>
              <a:ext uri="{FF2B5EF4-FFF2-40B4-BE49-F238E27FC236}">
                <a16:creationId xmlns:a16="http://schemas.microsoft.com/office/drawing/2014/main" id="{4B2A46FB-7925-4DA9-B050-CC3F35B63CE0}"/>
              </a:ext>
            </a:extLst>
          </p:cNvPr>
          <p:cNvSpPr/>
          <p:nvPr/>
        </p:nvSpPr>
        <p:spPr>
          <a:xfrm>
            <a:off x="399470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365">
            <a:extLst>
              <a:ext uri="{FF2B5EF4-FFF2-40B4-BE49-F238E27FC236}">
                <a16:creationId xmlns:a16="http://schemas.microsoft.com/office/drawing/2014/main" id="{D6A7B76F-37C8-4169-A769-15AA1524D565}"/>
              </a:ext>
            </a:extLst>
          </p:cNvPr>
          <p:cNvSpPr/>
          <p:nvPr/>
        </p:nvSpPr>
        <p:spPr>
          <a:xfrm>
            <a:off x="396636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366">
            <a:extLst>
              <a:ext uri="{FF2B5EF4-FFF2-40B4-BE49-F238E27FC236}">
                <a16:creationId xmlns:a16="http://schemas.microsoft.com/office/drawing/2014/main" id="{D34F4CB3-E77E-4625-8216-9EAE83B3CF82}"/>
              </a:ext>
            </a:extLst>
          </p:cNvPr>
          <p:cNvSpPr/>
          <p:nvPr/>
        </p:nvSpPr>
        <p:spPr>
          <a:xfrm>
            <a:off x="410862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367">
            <a:extLst>
              <a:ext uri="{FF2B5EF4-FFF2-40B4-BE49-F238E27FC236}">
                <a16:creationId xmlns:a16="http://schemas.microsoft.com/office/drawing/2014/main" id="{EDA3C41E-BB93-4DC6-9DEE-4D269442DC84}"/>
              </a:ext>
            </a:extLst>
          </p:cNvPr>
          <p:cNvSpPr/>
          <p:nvPr/>
        </p:nvSpPr>
        <p:spPr>
          <a:xfrm>
            <a:off x="408017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368">
            <a:extLst>
              <a:ext uri="{FF2B5EF4-FFF2-40B4-BE49-F238E27FC236}">
                <a16:creationId xmlns:a16="http://schemas.microsoft.com/office/drawing/2014/main" id="{982D98D5-86C6-4CB7-AB60-00B67A1E6B93}"/>
              </a:ext>
            </a:extLst>
          </p:cNvPr>
          <p:cNvSpPr/>
          <p:nvPr/>
        </p:nvSpPr>
        <p:spPr>
          <a:xfrm>
            <a:off x="405183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369">
            <a:extLst>
              <a:ext uri="{FF2B5EF4-FFF2-40B4-BE49-F238E27FC236}">
                <a16:creationId xmlns:a16="http://schemas.microsoft.com/office/drawing/2014/main" id="{91CFA8D9-B17E-4EEF-9DA0-6E86BD935688}"/>
              </a:ext>
            </a:extLst>
          </p:cNvPr>
          <p:cNvSpPr/>
          <p:nvPr/>
        </p:nvSpPr>
        <p:spPr>
          <a:xfrm>
            <a:off x="419409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370">
            <a:extLst>
              <a:ext uri="{FF2B5EF4-FFF2-40B4-BE49-F238E27FC236}">
                <a16:creationId xmlns:a16="http://schemas.microsoft.com/office/drawing/2014/main" id="{02F237D4-786F-4C23-B292-7ED74857669D}"/>
              </a:ext>
            </a:extLst>
          </p:cNvPr>
          <p:cNvSpPr/>
          <p:nvPr/>
        </p:nvSpPr>
        <p:spPr>
          <a:xfrm>
            <a:off x="416563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371">
            <a:extLst>
              <a:ext uri="{FF2B5EF4-FFF2-40B4-BE49-F238E27FC236}">
                <a16:creationId xmlns:a16="http://schemas.microsoft.com/office/drawing/2014/main" id="{0637ED18-FA04-497F-9B77-A3A2C78044A2}"/>
              </a:ext>
            </a:extLst>
          </p:cNvPr>
          <p:cNvSpPr/>
          <p:nvPr/>
        </p:nvSpPr>
        <p:spPr>
          <a:xfrm>
            <a:off x="413729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372">
            <a:extLst>
              <a:ext uri="{FF2B5EF4-FFF2-40B4-BE49-F238E27FC236}">
                <a16:creationId xmlns:a16="http://schemas.microsoft.com/office/drawing/2014/main" id="{12572264-31BA-49CF-B8FD-65F1867EB73B}"/>
              </a:ext>
            </a:extLst>
          </p:cNvPr>
          <p:cNvSpPr/>
          <p:nvPr/>
        </p:nvSpPr>
        <p:spPr>
          <a:xfrm>
            <a:off x="427955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373">
            <a:extLst>
              <a:ext uri="{FF2B5EF4-FFF2-40B4-BE49-F238E27FC236}">
                <a16:creationId xmlns:a16="http://schemas.microsoft.com/office/drawing/2014/main" id="{5BF909B8-993E-4EA1-8651-DD285F299C92}"/>
              </a:ext>
            </a:extLst>
          </p:cNvPr>
          <p:cNvSpPr/>
          <p:nvPr/>
        </p:nvSpPr>
        <p:spPr>
          <a:xfrm>
            <a:off x="425110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374">
            <a:extLst>
              <a:ext uri="{FF2B5EF4-FFF2-40B4-BE49-F238E27FC236}">
                <a16:creationId xmlns:a16="http://schemas.microsoft.com/office/drawing/2014/main" id="{8A7F7AEB-F2FA-4531-8BA6-CDA5FF442F5C}"/>
              </a:ext>
            </a:extLst>
          </p:cNvPr>
          <p:cNvSpPr/>
          <p:nvPr/>
        </p:nvSpPr>
        <p:spPr>
          <a:xfrm>
            <a:off x="422276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375">
            <a:extLst>
              <a:ext uri="{FF2B5EF4-FFF2-40B4-BE49-F238E27FC236}">
                <a16:creationId xmlns:a16="http://schemas.microsoft.com/office/drawing/2014/main" id="{2662E520-B0FA-4DEE-942A-66933AE2AD19}"/>
              </a:ext>
            </a:extLst>
          </p:cNvPr>
          <p:cNvSpPr/>
          <p:nvPr/>
        </p:nvSpPr>
        <p:spPr>
          <a:xfrm>
            <a:off x="436502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376">
            <a:extLst>
              <a:ext uri="{FF2B5EF4-FFF2-40B4-BE49-F238E27FC236}">
                <a16:creationId xmlns:a16="http://schemas.microsoft.com/office/drawing/2014/main" id="{7D1A0D09-3A43-4963-8CEA-1E71C4F59656}"/>
              </a:ext>
            </a:extLst>
          </p:cNvPr>
          <p:cNvSpPr/>
          <p:nvPr/>
        </p:nvSpPr>
        <p:spPr>
          <a:xfrm>
            <a:off x="433656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377">
            <a:extLst>
              <a:ext uri="{FF2B5EF4-FFF2-40B4-BE49-F238E27FC236}">
                <a16:creationId xmlns:a16="http://schemas.microsoft.com/office/drawing/2014/main" id="{70565212-65C9-444B-93AF-59B6334CB05B}"/>
              </a:ext>
            </a:extLst>
          </p:cNvPr>
          <p:cNvSpPr/>
          <p:nvPr/>
        </p:nvSpPr>
        <p:spPr>
          <a:xfrm>
            <a:off x="430820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378">
            <a:extLst>
              <a:ext uri="{FF2B5EF4-FFF2-40B4-BE49-F238E27FC236}">
                <a16:creationId xmlns:a16="http://schemas.microsoft.com/office/drawing/2014/main" id="{C216C9D8-E58E-4812-920B-80CCD3C7C511}"/>
              </a:ext>
            </a:extLst>
          </p:cNvPr>
          <p:cNvSpPr/>
          <p:nvPr/>
        </p:nvSpPr>
        <p:spPr>
          <a:xfrm>
            <a:off x="445048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379">
            <a:extLst>
              <a:ext uri="{FF2B5EF4-FFF2-40B4-BE49-F238E27FC236}">
                <a16:creationId xmlns:a16="http://schemas.microsoft.com/office/drawing/2014/main" id="{3302A121-39B4-42D4-8946-8063321F0889}"/>
              </a:ext>
            </a:extLst>
          </p:cNvPr>
          <p:cNvSpPr/>
          <p:nvPr/>
        </p:nvSpPr>
        <p:spPr>
          <a:xfrm>
            <a:off x="442203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380">
            <a:extLst>
              <a:ext uri="{FF2B5EF4-FFF2-40B4-BE49-F238E27FC236}">
                <a16:creationId xmlns:a16="http://schemas.microsoft.com/office/drawing/2014/main" id="{E12C62B7-A062-4C70-BF7B-7D85208D5278}"/>
              </a:ext>
            </a:extLst>
          </p:cNvPr>
          <p:cNvSpPr/>
          <p:nvPr/>
        </p:nvSpPr>
        <p:spPr>
          <a:xfrm>
            <a:off x="439367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381">
            <a:extLst>
              <a:ext uri="{FF2B5EF4-FFF2-40B4-BE49-F238E27FC236}">
                <a16:creationId xmlns:a16="http://schemas.microsoft.com/office/drawing/2014/main" id="{6FE38036-9F94-422F-9247-DAF9B5D320FF}"/>
              </a:ext>
            </a:extLst>
          </p:cNvPr>
          <p:cNvSpPr/>
          <p:nvPr/>
        </p:nvSpPr>
        <p:spPr>
          <a:xfrm>
            <a:off x="453595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382">
            <a:extLst>
              <a:ext uri="{FF2B5EF4-FFF2-40B4-BE49-F238E27FC236}">
                <a16:creationId xmlns:a16="http://schemas.microsoft.com/office/drawing/2014/main" id="{42213F49-6041-4EF1-B109-E87ADF0C4079}"/>
              </a:ext>
            </a:extLst>
          </p:cNvPr>
          <p:cNvSpPr/>
          <p:nvPr/>
        </p:nvSpPr>
        <p:spPr>
          <a:xfrm>
            <a:off x="450749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383">
            <a:extLst>
              <a:ext uri="{FF2B5EF4-FFF2-40B4-BE49-F238E27FC236}">
                <a16:creationId xmlns:a16="http://schemas.microsoft.com/office/drawing/2014/main" id="{D3FEF922-760D-4B24-BCEF-BF1D227BF86B}"/>
              </a:ext>
            </a:extLst>
          </p:cNvPr>
          <p:cNvSpPr/>
          <p:nvPr/>
        </p:nvSpPr>
        <p:spPr>
          <a:xfrm>
            <a:off x="447913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384">
            <a:extLst>
              <a:ext uri="{FF2B5EF4-FFF2-40B4-BE49-F238E27FC236}">
                <a16:creationId xmlns:a16="http://schemas.microsoft.com/office/drawing/2014/main" id="{FFC340C9-EB30-4B72-B393-D0A13640BF4D}"/>
              </a:ext>
            </a:extLst>
          </p:cNvPr>
          <p:cNvSpPr/>
          <p:nvPr/>
        </p:nvSpPr>
        <p:spPr>
          <a:xfrm>
            <a:off x="462141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385">
            <a:extLst>
              <a:ext uri="{FF2B5EF4-FFF2-40B4-BE49-F238E27FC236}">
                <a16:creationId xmlns:a16="http://schemas.microsoft.com/office/drawing/2014/main" id="{406C1862-ECAE-4935-8993-21B91F7C8A10}"/>
              </a:ext>
            </a:extLst>
          </p:cNvPr>
          <p:cNvSpPr/>
          <p:nvPr/>
        </p:nvSpPr>
        <p:spPr>
          <a:xfrm>
            <a:off x="459296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386">
            <a:extLst>
              <a:ext uri="{FF2B5EF4-FFF2-40B4-BE49-F238E27FC236}">
                <a16:creationId xmlns:a16="http://schemas.microsoft.com/office/drawing/2014/main" id="{DF4C371D-3F8A-4B89-BBEF-4A11CBAF3A30}"/>
              </a:ext>
            </a:extLst>
          </p:cNvPr>
          <p:cNvSpPr/>
          <p:nvPr/>
        </p:nvSpPr>
        <p:spPr>
          <a:xfrm>
            <a:off x="456459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387">
            <a:extLst>
              <a:ext uri="{FF2B5EF4-FFF2-40B4-BE49-F238E27FC236}">
                <a16:creationId xmlns:a16="http://schemas.microsoft.com/office/drawing/2014/main" id="{37F1FE2F-7966-474A-95DA-18694748D90F}"/>
              </a:ext>
            </a:extLst>
          </p:cNvPr>
          <p:cNvSpPr/>
          <p:nvPr/>
        </p:nvSpPr>
        <p:spPr>
          <a:xfrm>
            <a:off x="470688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388">
            <a:extLst>
              <a:ext uri="{FF2B5EF4-FFF2-40B4-BE49-F238E27FC236}">
                <a16:creationId xmlns:a16="http://schemas.microsoft.com/office/drawing/2014/main" id="{A825BF7C-0827-4056-979A-7AF495F821B7}"/>
              </a:ext>
            </a:extLst>
          </p:cNvPr>
          <p:cNvSpPr/>
          <p:nvPr/>
        </p:nvSpPr>
        <p:spPr>
          <a:xfrm>
            <a:off x="467842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49" y="9525"/>
                </a:lnTo>
                <a:lnTo>
                  <a:pt x="1584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389">
            <a:extLst>
              <a:ext uri="{FF2B5EF4-FFF2-40B4-BE49-F238E27FC236}">
                <a16:creationId xmlns:a16="http://schemas.microsoft.com/office/drawing/2014/main" id="{77F8980B-B7B6-4C5E-8C26-EA038C696589}"/>
              </a:ext>
            </a:extLst>
          </p:cNvPr>
          <p:cNvSpPr/>
          <p:nvPr/>
        </p:nvSpPr>
        <p:spPr>
          <a:xfrm>
            <a:off x="465006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390">
            <a:extLst>
              <a:ext uri="{FF2B5EF4-FFF2-40B4-BE49-F238E27FC236}">
                <a16:creationId xmlns:a16="http://schemas.microsoft.com/office/drawing/2014/main" id="{7756EA98-0716-4AD9-8753-E50C98B32FA6}"/>
              </a:ext>
            </a:extLst>
          </p:cNvPr>
          <p:cNvSpPr/>
          <p:nvPr/>
        </p:nvSpPr>
        <p:spPr>
          <a:xfrm>
            <a:off x="479233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391">
            <a:extLst>
              <a:ext uri="{FF2B5EF4-FFF2-40B4-BE49-F238E27FC236}">
                <a16:creationId xmlns:a16="http://schemas.microsoft.com/office/drawing/2014/main" id="{A2AF775B-A9C6-4BCF-A2A0-20A3473C5F5D}"/>
              </a:ext>
            </a:extLst>
          </p:cNvPr>
          <p:cNvSpPr/>
          <p:nvPr/>
        </p:nvSpPr>
        <p:spPr>
          <a:xfrm>
            <a:off x="476388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392">
            <a:extLst>
              <a:ext uri="{FF2B5EF4-FFF2-40B4-BE49-F238E27FC236}">
                <a16:creationId xmlns:a16="http://schemas.microsoft.com/office/drawing/2014/main" id="{1FEE60E1-EB7C-4A26-9D66-9873862ED1F6}"/>
              </a:ext>
            </a:extLst>
          </p:cNvPr>
          <p:cNvSpPr/>
          <p:nvPr/>
        </p:nvSpPr>
        <p:spPr>
          <a:xfrm>
            <a:off x="473552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393">
            <a:extLst>
              <a:ext uri="{FF2B5EF4-FFF2-40B4-BE49-F238E27FC236}">
                <a16:creationId xmlns:a16="http://schemas.microsoft.com/office/drawing/2014/main" id="{B27D408D-BDAB-4F11-B65A-CD49DF7DF0D5}"/>
              </a:ext>
            </a:extLst>
          </p:cNvPr>
          <p:cNvSpPr/>
          <p:nvPr/>
        </p:nvSpPr>
        <p:spPr>
          <a:xfrm>
            <a:off x="487780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394">
            <a:extLst>
              <a:ext uri="{FF2B5EF4-FFF2-40B4-BE49-F238E27FC236}">
                <a16:creationId xmlns:a16="http://schemas.microsoft.com/office/drawing/2014/main" id="{030279A5-8470-446A-8261-5E67BC1650C9}"/>
              </a:ext>
            </a:extLst>
          </p:cNvPr>
          <p:cNvSpPr/>
          <p:nvPr/>
        </p:nvSpPr>
        <p:spPr>
          <a:xfrm>
            <a:off x="484934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395">
            <a:extLst>
              <a:ext uri="{FF2B5EF4-FFF2-40B4-BE49-F238E27FC236}">
                <a16:creationId xmlns:a16="http://schemas.microsoft.com/office/drawing/2014/main" id="{87CAF723-0282-4F3F-B6F9-4B81A7F3D0C1}"/>
              </a:ext>
            </a:extLst>
          </p:cNvPr>
          <p:cNvSpPr/>
          <p:nvPr/>
        </p:nvSpPr>
        <p:spPr>
          <a:xfrm>
            <a:off x="482099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396">
            <a:extLst>
              <a:ext uri="{FF2B5EF4-FFF2-40B4-BE49-F238E27FC236}">
                <a16:creationId xmlns:a16="http://schemas.microsoft.com/office/drawing/2014/main" id="{BF683AFC-BB44-4C51-96B5-D6C727FB0C31}"/>
              </a:ext>
            </a:extLst>
          </p:cNvPr>
          <p:cNvSpPr/>
          <p:nvPr/>
        </p:nvSpPr>
        <p:spPr>
          <a:xfrm>
            <a:off x="496326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397">
            <a:extLst>
              <a:ext uri="{FF2B5EF4-FFF2-40B4-BE49-F238E27FC236}">
                <a16:creationId xmlns:a16="http://schemas.microsoft.com/office/drawing/2014/main" id="{65AFEE11-A5EC-4C5B-A944-FC23F1230905}"/>
              </a:ext>
            </a:extLst>
          </p:cNvPr>
          <p:cNvSpPr/>
          <p:nvPr/>
        </p:nvSpPr>
        <p:spPr>
          <a:xfrm>
            <a:off x="493481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398">
            <a:extLst>
              <a:ext uri="{FF2B5EF4-FFF2-40B4-BE49-F238E27FC236}">
                <a16:creationId xmlns:a16="http://schemas.microsoft.com/office/drawing/2014/main" id="{521C6759-DEB5-44EB-9209-20FAC6B3E679}"/>
              </a:ext>
            </a:extLst>
          </p:cNvPr>
          <p:cNvSpPr/>
          <p:nvPr/>
        </p:nvSpPr>
        <p:spPr>
          <a:xfrm>
            <a:off x="490645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399">
            <a:extLst>
              <a:ext uri="{FF2B5EF4-FFF2-40B4-BE49-F238E27FC236}">
                <a16:creationId xmlns:a16="http://schemas.microsoft.com/office/drawing/2014/main" id="{CE9469EA-E1F2-4236-99CA-DF086019FA1B}"/>
              </a:ext>
            </a:extLst>
          </p:cNvPr>
          <p:cNvSpPr/>
          <p:nvPr/>
        </p:nvSpPr>
        <p:spPr>
          <a:xfrm>
            <a:off x="504873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400">
            <a:extLst>
              <a:ext uri="{FF2B5EF4-FFF2-40B4-BE49-F238E27FC236}">
                <a16:creationId xmlns:a16="http://schemas.microsoft.com/office/drawing/2014/main" id="{83341195-AB30-404F-82A7-78AF15FF4070}"/>
              </a:ext>
            </a:extLst>
          </p:cNvPr>
          <p:cNvSpPr/>
          <p:nvPr/>
        </p:nvSpPr>
        <p:spPr>
          <a:xfrm>
            <a:off x="502027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401">
            <a:extLst>
              <a:ext uri="{FF2B5EF4-FFF2-40B4-BE49-F238E27FC236}">
                <a16:creationId xmlns:a16="http://schemas.microsoft.com/office/drawing/2014/main" id="{A811607B-EA07-4CBC-998E-5C99B39A3EB0}"/>
              </a:ext>
            </a:extLst>
          </p:cNvPr>
          <p:cNvSpPr/>
          <p:nvPr/>
        </p:nvSpPr>
        <p:spPr>
          <a:xfrm>
            <a:off x="499191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402">
            <a:extLst>
              <a:ext uri="{FF2B5EF4-FFF2-40B4-BE49-F238E27FC236}">
                <a16:creationId xmlns:a16="http://schemas.microsoft.com/office/drawing/2014/main" id="{185BDF47-DA02-444E-A04D-7C1D14CAE170}"/>
              </a:ext>
            </a:extLst>
          </p:cNvPr>
          <p:cNvSpPr/>
          <p:nvPr/>
        </p:nvSpPr>
        <p:spPr>
          <a:xfrm>
            <a:off x="513419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403">
            <a:extLst>
              <a:ext uri="{FF2B5EF4-FFF2-40B4-BE49-F238E27FC236}">
                <a16:creationId xmlns:a16="http://schemas.microsoft.com/office/drawing/2014/main" id="{1CF28462-3286-4039-9F79-CAB8AF796BC1}"/>
              </a:ext>
            </a:extLst>
          </p:cNvPr>
          <p:cNvSpPr/>
          <p:nvPr/>
        </p:nvSpPr>
        <p:spPr>
          <a:xfrm>
            <a:off x="510574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404">
            <a:extLst>
              <a:ext uri="{FF2B5EF4-FFF2-40B4-BE49-F238E27FC236}">
                <a16:creationId xmlns:a16="http://schemas.microsoft.com/office/drawing/2014/main" id="{9544A722-C7EE-46A4-BDEB-EFA0F4FB7322}"/>
              </a:ext>
            </a:extLst>
          </p:cNvPr>
          <p:cNvSpPr/>
          <p:nvPr/>
        </p:nvSpPr>
        <p:spPr>
          <a:xfrm>
            <a:off x="507737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405">
            <a:extLst>
              <a:ext uri="{FF2B5EF4-FFF2-40B4-BE49-F238E27FC236}">
                <a16:creationId xmlns:a16="http://schemas.microsoft.com/office/drawing/2014/main" id="{44792C95-78B7-43CE-AB8E-9E58343FE220}"/>
              </a:ext>
            </a:extLst>
          </p:cNvPr>
          <p:cNvSpPr/>
          <p:nvPr/>
        </p:nvSpPr>
        <p:spPr>
          <a:xfrm>
            <a:off x="521966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406">
            <a:extLst>
              <a:ext uri="{FF2B5EF4-FFF2-40B4-BE49-F238E27FC236}">
                <a16:creationId xmlns:a16="http://schemas.microsoft.com/office/drawing/2014/main" id="{84CA293C-DD34-42D0-907C-B859574414B6}"/>
              </a:ext>
            </a:extLst>
          </p:cNvPr>
          <p:cNvSpPr/>
          <p:nvPr/>
        </p:nvSpPr>
        <p:spPr>
          <a:xfrm>
            <a:off x="519120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407">
            <a:extLst>
              <a:ext uri="{FF2B5EF4-FFF2-40B4-BE49-F238E27FC236}">
                <a16:creationId xmlns:a16="http://schemas.microsoft.com/office/drawing/2014/main" id="{27B8DB09-25EA-454B-B145-6036B3C1F935}"/>
              </a:ext>
            </a:extLst>
          </p:cNvPr>
          <p:cNvSpPr/>
          <p:nvPr/>
        </p:nvSpPr>
        <p:spPr>
          <a:xfrm>
            <a:off x="516284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408">
            <a:extLst>
              <a:ext uri="{FF2B5EF4-FFF2-40B4-BE49-F238E27FC236}">
                <a16:creationId xmlns:a16="http://schemas.microsoft.com/office/drawing/2014/main" id="{02005222-38B2-4C48-8186-09B1C67C9B3D}"/>
              </a:ext>
            </a:extLst>
          </p:cNvPr>
          <p:cNvSpPr/>
          <p:nvPr/>
        </p:nvSpPr>
        <p:spPr>
          <a:xfrm>
            <a:off x="530511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409">
            <a:extLst>
              <a:ext uri="{FF2B5EF4-FFF2-40B4-BE49-F238E27FC236}">
                <a16:creationId xmlns:a16="http://schemas.microsoft.com/office/drawing/2014/main" id="{3ADEF2E4-2289-4310-B8A2-C1EA1B81E998}"/>
              </a:ext>
            </a:extLst>
          </p:cNvPr>
          <p:cNvSpPr/>
          <p:nvPr/>
        </p:nvSpPr>
        <p:spPr>
          <a:xfrm>
            <a:off x="527667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410">
            <a:extLst>
              <a:ext uri="{FF2B5EF4-FFF2-40B4-BE49-F238E27FC236}">
                <a16:creationId xmlns:a16="http://schemas.microsoft.com/office/drawing/2014/main" id="{EA7A1FED-696E-4371-A6A4-A509540F9AA7}"/>
              </a:ext>
            </a:extLst>
          </p:cNvPr>
          <p:cNvSpPr/>
          <p:nvPr/>
        </p:nvSpPr>
        <p:spPr>
          <a:xfrm>
            <a:off x="524829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411">
            <a:extLst>
              <a:ext uri="{FF2B5EF4-FFF2-40B4-BE49-F238E27FC236}">
                <a16:creationId xmlns:a16="http://schemas.microsoft.com/office/drawing/2014/main" id="{BCBD14AB-D4B7-4B38-847B-72AF16518C2D}"/>
              </a:ext>
            </a:extLst>
          </p:cNvPr>
          <p:cNvSpPr/>
          <p:nvPr/>
        </p:nvSpPr>
        <p:spPr>
          <a:xfrm>
            <a:off x="539057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412">
            <a:extLst>
              <a:ext uri="{FF2B5EF4-FFF2-40B4-BE49-F238E27FC236}">
                <a16:creationId xmlns:a16="http://schemas.microsoft.com/office/drawing/2014/main" id="{B12E7028-8F7C-40C5-A2EE-B97F378A433F}"/>
              </a:ext>
            </a:extLst>
          </p:cNvPr>
          <p:cNvSpPr/>
          <p:nvPr/>
        </p:nvSpPr>
        <p:spPr>
          <a:xfrm>
            <a:off x="536211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413">
            <a:extLst>
              <a:ext uri="{FF2B5EF4-FFF2-40B4-BE49-F238E27FC236}">
                <a16:creationId xmlns:a16="http://schemas.microsoft.com/office/drawing/2014/main" id="{64B3A253-B112-4720-AFAF-02032A4793A9}"/>
              </a:ext>
            </a:extLst>
          </p:cNvPr>
          <p:cNvSpPr/>
          <p:nvPr/>
        </p:nvSpPr>
        <p:spPr>
          <a:xfrm>
            <a:off x="533377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414">
            <a:extLst>
              <a:ext uri="{FF2B5EF4-FFF2-40B4-BE49-F238E27FC236}">
                <a16:creationId xmlns:a16="http://schemas.microsoft.com/office/drawing/2014/main" id="{4FAC4C30-BD3F-413A-A3C5-27D950DF5831}"/>
              </a:ext>
            </a:extLst>
          </p:cNvPr>
          <p:cNvSpPr/>
          <p:nvPr/>
        </p:nvSpPr>
        <p:spPr>
          <a:xfrm>
            <a:off x="547603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415">
            <a:extLst>
              <a:ext uri="{FF2B5EF4-FFF2-40B4-BE49-F238E27FC236}">
                <a16:creationId xmlns:a16="http://schemas.microsoft.com/office/drawing/2014/main" id="{C2B3FF8C-2AA7-4FAB-B20E-07A47BC2E045}"/>
              </a:ext>
            </a:extLst>
          </p:cNvPr>
          <p:cNvSpPr/>
          <p:nvPr/>
        </p:nvSpPr>
        <p:spPr>
          <a:xfrm>
            <a:off x="544758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416">
            <a:extLst>
              <a:ext uri="{FF2B5EF4-FFF2-40B4-BE49-F238E27FC236}">
                <a16:creationId xmlns:a16="http://schemas.microsoft.com/office/drawing/2014/main" id="{F1380F79-C12A-4C95-BD1A-1C5461B766CF}"/>
              </a:ext>
            </a:extLst>
          </p:cNvPr>
          <p:cNvSpPr/>
          <p:nvPr/>
        </p:nvSpPr>
        <p:spPr>
          <a:xfrm>
            <a:off x="541922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417">
            <a:extLst>
              <a:ext uri="{FF2B5EF4-FFF2-40B4-BE49-F238E27FC236}">
                <a16:creationId xmlns:a16="http://schemas.microsoft.com/office/drawing/2014/main" id="{BCEE3F1C-8EDB-46D5-AEED-5294F835CB39}"/>
              </a:ext>
            </a:extLst>
          </p:cNvPr>
          <p:cNvSpPr/>
          <p:nvPr/>
        </p:nvSpPr>
        <p:spPr>
          <a:xfrm>
            <a:off x="556150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418">
            <a:extLst>
              <a:ext uri="{FF2B5EF4-FFF2-40B4-BE49-F238E27FC236}">
                <a16:creationId xmlns:a16="http://schemas.microsoft.com/office/drawing/2014/main" id="{B29B7492-9F73-4C3C-88E3-6F1FFFB391D5}"/>
              </a:ext>
            </a:extLst>
          </p:cNvPr>
          <p:cNvSpPr/>
          <p:nvPr/>
        </p:nvSpPr>
        <p:spPr>
          <a:xfrm>
            <a:off x="553304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419">
            <a:extLst>
              <a:ext uri="{FF2B5EF4-FFF2-40B4-BE49-F238E27FC236}">
                <a16:creationId xmlns:a16="http://schemas.microsoft.com/office/drawing/2014/main" id="{D81E6AD2-A601-4C64-8EC8-36106BC5FD2C}"/>
              </a:ext>
            </a:extLst>
          </p:cNvPr>
          <p:cNvSpPr/>
          <p:nvPr/>
        </p:nvSpPr>
        <p:spPr>
          <a:xfrm>
            <a:off x="550470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420">
            <a:extLst>
              <a:ext uri="{FF2B5EF4-FFF2-40B4-BE49-F238E27FC236}">
                <a16:creationId xmlns:a16="http://schemas.microsoft.com/office/drawing/2014/main" id="{EA8A27CC-76C0-47E8-8102-8ADCAC564D7B}"/>
              </a:ext>
            </a:extLst>
          </p:cNvPr>
          <p:cNvSpPr/>
          <p:nvPr/>
        </p:nvSpPr>
        <p:spPr>
          <a:xfrm>
            <a:off x="564696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421">
            <a:extLst>
              <a:ext uri="{FF2B5EF4-FFF2-40B4-BE49-F238E27FC236}">
                <a16:creationId xmlns:a16="http://schemas.microsoft.com/office/drawing/2014/main" id="{0916E930-6AF4-4D14-BCE9-32E169D2DEFE}"/>
              </a:ext>
            </a:extLst>
          </p:cNvPr>
          <p:cNvSpPr/>
          <p:nvPr/>
        </p:nvSpPr>
        <p:spPr>
          <a:xfrm>
            <a:off x="561851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422">
            <a:extLst>
              <a:ext uri="{FF2B5EF4-FFF2-40B4-BE49-F238E27FC236}">
                <a16:creationId xmlns:a16="http://schemas.microsoft.com/office/drawing/2014/main" id="{552E61D8-C914-4429-8D21-EF8D10B55F8B}"/>
              </a:ext>
            </a:extLst>
          </p:cNvPr>
          <p:cNvSpPr/>
          <p:nvPr/>
        </p:nvSpPr>
        <p:spPr>
          <a:xfrm>
            <a:off x="559014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423">
            <a:extLst>
              <a:ext uri="{FF2B5EF4-FFF2-40B4-BE49-F238E27FC236}">
                <a16:creationId xmlns:a16="http://schemas.microsoft.com/office/drawing/2014/main" id="{94E47263-BEB7-4BF2-8274-9657024E4025}"/>
              </a:ext>
            </a:extLst>
          </p:cNvPr>
          <p:cNvSpPr/>
          <p:nvPr/>
        </p:nvSpPr>
        <p:spPr>
          <a:xfrm>
            <a:off x="573243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424">
            <a:extLst>
              <a:ext uri="{FF2B5EF4-FFF2-40B4-BE49-F238E27FC236}">
                <a16:creationId xmlns:a16="http://schemas.microsoft.com/office/drawing/2014/main" id="{5B6C40AE-B4CF-43EB-918B-A621EAEB514D}"/>
              </a:ext>
            </a:extLst>
          </p:cNvPr>
          <p:cNvSpPr/>
          <p:nvPr/>
        </p:nvSpPr>
        <p:spPr>
          <a:xfrm>
            <a:off x="570397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425">
            <a:extLst>
              <a:ext uri="{FF2B5EF4-FFF2-40B4-BE49-F238E27FC236}">
                <a16:creationId xmlns:a16="http://schemas.microsoft.com/office/drawing/2014/main" id="{A7E88EA1-9307-40E2-B0A9-405B26207308}"/>
              </a:ext>
            </a:extLst>
          </p:cNvPr>
          <p:cNvSpPr/>
          <p:nvPr/>
        </p:nvSpPr>
        <p:spPr>
          <a:xfrm>
            <a:off x="567561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426">
            <a:extLst>
              <a:ext uri="{FF2B5EF4-FFF2-40B4-BE49-F238E27FC236}">
                <a16:creationId xmlns:a16="http://schemas.microsoft.com/office/drawing/2014/main" id="{7DDAB468-24CA-4CF2-AD05-9282996985E8}"/>
              </a:ext>
            </a:extLst>
          </p:cNvPr>
          <p:cNvSpPr/>
          <p:nvPr/>
        </p:nvSpPr>
        <p:spPr>
          <a:xfrm>
            <a:off x="581789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427">
            <a:extLst>
              <a:ext uri="{FF2B5EF4-FFF2-40B4-BE49-F238E27FC236}">
                <a16:creationId xmlns:a16="http://schemas.microsoft.com/office/drawing/2014/main" id="{D9404FB1-2C27-459F-88A1-A4F54D67A267}"/>
              </a:ext>
            </a:extLst>
          </p:cNvPr>
          <p:cNvSpPr/>
          <p:nvPr/>
        </p:nvSpPr>
        <p:spPr>
          <a:xfrm>
            <a:off x="578944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428">
            <a:extLst>
              <a:ext uri="{FF2B5EF4-FFF2-40B4-BE49-F238E27FC236}">
                <a16:creationId xmlns:a16="http://schemas.microsoft.com/office/drawing/2014/main" id="{78E581F2-49AA-4DDA-9B58-B953379D5237}"/>
              </a:ext>
            </a:extLst>
          </p:cNvPr>
          <p:cNvSpPr/>
          <p:nvPr/>
        </p:nvSpPr>
        <p:spPr>
          <a:xfrm>
            <a:off x="576107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429">
            <a:extLst>
              <a:ext uri="{FF2B5EF4-FFF2-40B4-BE49-F238E27FC236}">
                <a16:creationId xmlns:a16="http://schemas.microsoft.com/office/drawing/2014/main" id="{9729CB11-15A0-40B8-8450-AE66EB732124}"/>
              </a:ext>
            </a:extLst>
          </p:cNvPr>
          <p:cNvSpPr/>
          <p:nvPr/>
        </p:nvSpPr>
        <p:spPr>
          <a:xfrm>
            <a:off x="590336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430">
            <a:extLst>
              <a:ext uri="{FF2B5EF4-FFF2-40B4-BE49-F238E27FC236}">
                <a16:creationId xmlns:a16="http://schemas.microsoft.com/office/drawing/2014/main" id="{4C7B1DDE-C2F3-41A7-AE62-5D5A72BE1AC5}"/>
              </a:ext>
            </a:extLst>
          </p:cNvPr>
          <p:cNvSpPr/>
          <p:nvPr/>
        </p:nvSpPr>
        <p:spPr>
          <a:xfrm>
            <a:off x="587490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431">
            <a:extLst>
              <a:ext uri="{FF2B5EF4-FFF2-40B4-BE49-F238E27FC236}">
                <a16:creationId xmlns:a16="http://schemas.microsoft.com/office/drawing/2014/main" id="{8B33CBD5-3422-4E52-A306-F06855B2E1C2}"/>
              </a:ext>
            </a:extLst>
          </p:cNvPr>
          <p:cNvSpPr/>
          <p:nvPr/>
        </p:nvSpPr>
        <p:spPr>
          <a:xfrm>
            <a:off x="584654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432">
            <a:extLst>
              <a:ext uri="{FF2B5EF4-FFF2-40B4-BE49-F238E27FC236}">
                <a16:creationId xmlns:a16="http://schemas.microsoft.com/office/drawing/2014/main" id="{0404E05B-7FA5-4BF4-A008-1657B1C0F1BB}"/>
              </a:ext>
            </a:extLst>
          </p:cNvPr>
          <p:cNvSpPr/>
          <p:nvPr/>
        </p:nvSpPr>
        <p:spPr>
          <a:xfrm>
            <a:off x="598881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433">
            <a:extLst>
              <a:ext uri="{FF2B5EF4-FFF2-40B4-BE49-F238E27FC236}">
                <a16:creationId xmlns:a16="http://schemas.microsoft.com/office/drawing/2014/main" id="{5F8E011D-EB35-4FC5-A529-B95E965475C5}"/>
              </a:ext>
            </a:extLst>
          </p:cNvPr>
          <p:cNvSpPr/>
          <p:nvPr/>
        </p:nvSpPr>
        <p:spPr>
          <a:xfrm>
            <a:off x="596036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434">
            <a:extLst>
              <a:ext uri="{FF2B5EF4-FFF2-40B4-BE49-F238E27FC236}">
                <a16:creationId xmlns:a16="http://schemas.microsoft.com/office/drawing/2014/main" id="{0F1F964F-21D9-4230-99AA-5D3CDF7B702C}"/>
              </a:ext>
            </a:extLst>
          </p:cNvPr>
          <p:cNvSpPr/>
          <p:nvPr/>
        </p:nvSpPr>
        <p:spPr>
          <a:xfrm>
            <a:off x="593200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435">
            <a:extLst>
              <a:ext uri="{FF2B5EF4-FFF2-40B4-BE49-F238E27FC236}">
                <a16:creationId xmlns:a16="http://schemas.microsoft.com/office/drawing/2014/main" id="{5479687E-31C5-45AE-A77E-D9675F83834A}"/>
              </a:ext>
            </a:extLst>
          </p:cNvPr>
          <p:cNvSpPr/>
          <p:nvPr/>
        </p:nvSpPr>
        <p:spPr>
          <a:xfrm>
            <a:off x="607428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436">
            <a:extLst>
              <a:ext uri="{FF2B5EF4-FFF2-40B4-BE49-F238E27FC236}">
                <a16:creationId xmlns:a16="http://schemas.microsoft.com/office/drawing/2014/main" id="{72DC66FB-AF76-4278-A670-0FF1AA5F12A3}"/>
              </a:ext>
            </a:extLst>
          </p:cNvPr>
          <p:cNvSpPr/>
          <p:nvPr/>
        </p:nvSpPr>
        <p:spPr>
          <a:xfrm>
            <a:off x="604582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437">
            <a:extLst>
              <a:ext uri="{FF2B5EF4-FFF2-40B4-BE49-F238E27FC236}">
                <a16:creationId xmlns:a16="http://schemas.microsoft.com/office/drawing/2014/main" id="{54F4DAA4-1E7F-4CF9-AB93-5938BE72E8CA}"/>
              </a:ext>
            </a:extLst>
          </p:cNvPr>
          <p:cNvSpPr/>
          <p:nvPr/>
        </p:nvSpPr>
        <p:spPr>
          <a:xfrm>
            <a:off x="601747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438">
            <a:extLst>
              <a:ext uri="{FF2B5EF4-FFF2-40B4-BE49-F238E27FC236}">
                <a16:creationId xmlns:a16="http://schemas.microsoft.com/office/drawing/2014/main" id="{7E37622C-157C-469A-8E7A-ABA93CAD1477}"/>
              </a:ext>
            </a:extLst>
          </p:cNvPr>
          <p:cNvSpPr/>
          <p:nvPr/>
        </p:nvSpPr>
        <p:spPr>
          <a:xfrm>
            <a:off x="615974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439">
            <a:extLst>
              <a:ext uri="{FF2B5EF4-FFF2-40B4-BE49-F238E27FC236}">
                <a16:creationId xmlns:a16="http://schemas.microsoft.com/office/drawing/2014/main" id="{DAA77746-94A5-4B7B-B138-3D5FD591C077}"/>
              </a:ext>
            </a:extLst>
          </p:cNvPr>
          <p:cNvSpPr/>
          <p:nvPr/>
        </p:nvSpPr>
        <p:spPr>
          <a:xfrm>
            <a:off x="613129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440">
            <a:extLst>
              <a:ext uri="{FF2B5EF4-FFF2-40B4-BE49-F238E27FC236}">
                <a16:creationId xmlns:a16="http://schemas.microsoft.com/office/drawing/2014/main" id="{AEAD2C7C-7A47-4FDD-975C-B5771F4B17A0}"/>
              </a:ext>
            </a:extLst>
          </p:cNvPr>
          <p:cNvSpPr/>
          <p:nvPr/>
        </p:nvSpPr>
        <p:spPr>
          <a:xfrm>
            <a:off x="610293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441">
            <a:extLst>
              <a:ext uri="{FF2B5EF4-FFF2-40B4-BE49-F238E27FC236}">
                <a16:creationId xmlns:a16="http://schemas.microsoft.com/office/drawing/2014/main" id="{849EECC4-E85B-477F-BA47-05A452DD5245}"/>
              </a:ext>
            </a:extLst>
          </p:cNvPr>
          <p:cNvSpPr/>
          <p:nvPr/>
        </p:nvSpPr>
        <p:spPr>
          <a:xfrm>
            <a:off x="624521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442">
            <a:extLst>
              <a:ext uri="{FF2B5EF4-FFF2-40B4-BE49-F238E27FC236}">
                <a16:creationId xmlns:a16="http://schemas.microsoft.com/office/drawing/2014/main" id="{904220F3-BFC7-4AD9-8A21-D59A976EA311}"/>
              </a:ext>
            </a:extLst>
          </p:cNvPr>
          <p:cNvSpPr/>
          <p:nvPr/>
        </p:nvSpPr>
        <p:spPr>
          <a:xfrm>
            <a:off x="621675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443">
            <a:extLst>
              <a:ext uri="{FF2B5EF4-FFF2-40B4-BE49-F238E27FC236}">
                <a16:creationId xmlns:a16="http://schemas.microsoft.com/office/drawing/2014/main" id="{C2EE3ABF-CF5C-41C4-AAB7-A72BA60132DB}"/>
              </a:ext>
            </a:extLst>
          </p:cNvPr>
          <p:cNvSpPr/>
          <p:nvPr/>
        </p:nvSpPr>
        <p:spPr>
          <a:xfrm>
            <a:off x="618839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75" y="9525"/>
                </a:lnTo>
                <a:lnTo>
                  <a:pt x="158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444">
            <a:extLst>
              <a:ext uri="{FF2B5EF4-FFF2-40B4-BE49-F238E27FC236}">
                <a16:creationId xmlns:a16="http://schemas.microsoft.com/office/drawing/2014/main" id="{1EF43B49-C5A4-4FDE-A604-BF033A197856}"/>
              </a:ext>
            </a:extLst>
          </p:cNvPr>
          <p:cNvSpPr/>
          <p:nvPr/>
        </p:nvSpPr>
        <p:spPr>
          <a:xfrm>
            <a:off x="633066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445">
            <a:extLst>
              <a:ext uri="{FF2B5EF4-FFF2-40B4-BE49-F238E27FC236}">
                <a16:creationId xmlns:a16="http://schemas.microsoft.com/office/drawing/2014/main" id="{39821490-4FEB-4520-9203-597E75078D52}"/>
              </a:ext>
            </a:extLst>
          </p:cNvPr>
          <p:cNvSpPr/>
          <p:nvPr/>
        </p:nvSpPr>
        <p:spPr>
          <a:xfrm>
            <a:off x="6302222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446">
            <a:extLst>
              <a:ext uri="{FF2B5EF4-FFF2-40B4-BE49-F238E27FC236}">
                <a16:creationId xmlns:a16="http://schemas.microsoft.com/office/drawing/2014/main" id="{3844B4D7-2B05-42FD-A7C9-3B52074503EA}"/>
              </a:ext>
            </a:extLst>
          </p:cNvPr>
          <p:cNvSpPr/>
          <p:nvPr/>
        </p:nvSpPr>
        <p:spPr>
          <a:xfrm>
            <a:off x="627385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447">
            <a:extLst>
              <a:ext uri="{FF2B5EF4-FFF2-40B4-BE49-F238E27FC236}">
                <a16:creationId xmlns:a16="http://schemas.microsoft.com/office/drawing/2014/main" id="{487AE9DD-6C68-40D4-BD0E-396AC05D4057}"/>
              </a:ext>
            </a:extLst>
          </p:cNvPr>
          <p:cNvSpPr/>
          <p:nvPr/>
        </p:nvSpPr>
        <p:spPr>
          <a:xfrm>
            <a:off x="641614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448">
            <a:extLst>
              <a:ext uri="{FF2B5EF4-FFF2-40B4-BE49-F238E27FC236}">
                <a16:creationId xmlns:a16="http://schemas.microsoft.com/office/drawing/2014/main" id="{53EBDD95-83BB-41ED-8F81-04B5F4E10EB1}"/>
              </a:ext>
            </a:extLst>
          </p:cNvPr>
          <p:cNvSpPr/>
          <p:nvPr/>
        </p:nvSpPr>
        <p:spPr>
          <a:xfrm>
            <a:off x="638768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449">
            <a:extLst>
              <a:ext uri="{FF2B5EF4-FFF2-40B4-BE49-F238E27FC236}">
                <a16:creationId xmlns:a16="http://schemas.microsoft.com/office/drawing/2014/main" id="{1AE03652-B326-4B6F-92AF-35C1967AEFB8}"/>
              </a:ext>
            </a:extLst>
          </p:cNvPr>
          <p:cNvSpPr/>
          <p:nvPr/>
        </p:nvSpPr>
        <p:spPr>
          <a:xfrm>
            <a:off x="635932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450">
            <a:extLst>
              <a:ext uri="{FF2B5EF4-FFF2-40B4-BE49-F238E27FC236}">
                <a16:creationId xmlns:a16="http://schemas.microsoft.com/office/drawing/2014/main" id="{7B0E160D-548D-40AE-8D10-634BDE89FFDA}"/>
              </a:ext>
            </a:extLst>
          </p:cNvPr>
          <p:cNvSpPr/>
          <p:nvPr/>
        </p:nvSpPr>
        <p:spPr>
          <a:xfrm>
            <a:off x="650159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451">
            <a:extLst>
              <a:ext uri="{FF2B5EF4-FFF2-40B4-BE49-F238E27FC236}">
                <a16:creationId xmlns:a16="http://schemas.microsoft.com/office/drawing/2014/main" id="{07B23B86-4E83-46CB-95D5-48323E5B6BCF}"/>
              </a:ext>
            </a:extLst>
          </p:cNvPr>
          <p:cNvSpPr/>
          <p:nvPr/>
        </p:nvSpPr>
        <p:spPr>
          <a:xfrm>
            <a:off x="647315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452">
            <a:extLst>
              <a:ext uri="{FF2B5EF4-FFF2-40B4-BE49-F238E27FC236}">
                <a16:creationId xmlns:a16="http://schemas.microsoft.com/office/drawing/2014/main" id="{E59D9AFC-0954-4E43-9248-02E88E37DF37}"/>
              </a:ext>
            </a:extLst>
          </p:cNvPr>
          <p:cNvSpPr/>
          <p:nvPr/>
        </p:nvSpPr>
        <p:spPr>
          <a:xfrm>
            <a:off x="644477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453">
            <a:extLst>
              <a:ext uri="{FF2B5EF4-FFF2-40B4-BE49-F238E27FC236}">
                <a16:creationId xmlns:a16="http://schemas.microsoft.com/office/drawing/2014/main" id="{852717D4-2E1E-4FF5-ABCB-32BD9F52C98D}"/>
              </a:ext>
            </a:extLst>
          </p:cNvPr>
          <p:cNvSpPr/>
          <p:nvPr/>
        </p:nvSpPr>
        <p:spPr>
          <a:xfrm>
            <a:off x="658707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454">
            <a:extLst>
              <a:ext uri="{FF2B5EF4-FFF2-40B4-BE49-F238E27FC236}">
                <a16:creationId xmlns:a16="http://schemas.microsoft.com/office/drawing/2014/main" id="{17E6EA0F-ECC7-4F92-B1F0-87569A5C164E}"/>
              </a:ext>
            </a:extLst>
          </p:cNvPr>
          <p:cNvSpPr/>
          <p:nvPr/>
        </p:nvSpPr>
        <p:spPr>
          <a:xfrm>
            <a:off x="655860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455">
            <a:extLst>
              <a:ext uri="{FF2B5EF4-FFF2-40B4-BE49-F238E27FC236}">
                <a16:creationId xmlns:a16="http://schemas.microsoft.com/office/drawing/2014/main" id="{B14A2A4E-CF35-4A3C-9D61-849ABA64B394}"/>
              </a:ext>
            </a:extLst>
          </p:cNvPr>
          <p:cNvSpPr/>
          <p:nvPr/>
        </p:nvSpPr>
        <p:spPr>
          <a:xfrm>
            <a:off x="6530250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456">
            <a:extLst>
              <a:ext uri="{FF2B5EF4-FFF2-40B4-BE49-F238E27FC236}">
                <a16:creationId xmlns:a16="http://schemas.microsoft.com/office/drawing/2014/main" id="{FB71B46C-7CD0-431B-9DE4-647F910585C5}"/>
              </a:ext>
            </a:extLst>
          </p:cNvPr>
          <p:cNvSpPr/>
          <p:nvPr/>
        </p:nvSpPr>
        <p:spPr>
          <a:xfrm>
            <a:off x="667252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49" y="9525"/>
                </a:lnTo>
                <a:lnTo>
                  <a:pt x="1584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457">
            <a:extLst>
              <a:ext uri="{FF2B5EF4-FFF2-40B4-BE49-F238E27FC236}">
                <a16:creationId xmlns:a16="http://schemas.microsoft.com/office/drawing/2014/main" id="{812F48FD-0A58-4819-A3E6-CD1F74250C53}"/>
              </a:ext>
            </a:extLst>
          </p:cNvPr>
          <p:cNvSpPr/>
          <p:nvPr/>
        </p:nvSpPr>
        <p:spPr>
          <a:xfrm>
            <a:off x="6644081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49" y="9525"/>
                </a:lnTo>
                <a:lnTo>
                  <a:pt x="1584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458">
            <a:extLst>
              <a:ext uri="{FF2B5EF4-FFF2-40B4-BE49-F238E27FC236}">
                <a16:creationId xmlns:a16="http://schemas.microsoft.com/office/drawing/2014/main" id="{8F2748DC-B680-4A48-8843-1D6638321895}"/>
              </a:ext>
            </a:extLst>
          </p:cNvPr>
          <p:cNvSpPr/>
          <p:nvPr/>
        </p:nvSpPr>
        <p:spPr>
          <a:xfrm>
            <a:off x="661570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459">
            <a:extLst>
              <a:ext uri="{FF2B5EF4-FFF2-40B4-BE49-F238E27FC236}">
                <a16:creationId xmlns:a16="http://schemas.microsoft.com/office/drawing/2014/main" id="{4291A4C1-02CA-44AB-818B-B372CE063823}"/>
              </a:ext>
            </a:extLst>
          </p:cNvPr>
          <p:cNvSpPr/>
          <p:nvPr/>
        </p:nvSpPr>
        <p:spPr>
          <a:xfrm>
            <a:off x="6757987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460">
            <a:extLst>
              <a:ext uri="{FF2B5EF4-FFF2-40B4-BE49-F238E27FC236}">
                <a16:creationId xmlns:a16="http://schemas.microsoft.com/office/drawing/2014/main" id="{191430C0-403A-4491-BBAB-AAEFC00F09D8}"/>
              </a:ext>
            </a:extLst>
          </p:cNvPr>
          <p:cNvSpPr/>
          <p:nvPr/>
        </p:nvSpPr>
        <p:spPr>
          <a:xfrm>
            <a:off x="672952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461">
            <a:extLst>
              <a:ext uri="{FF2B5EF4-FFF2-40B4-BE49-F238E27FC236}">
                <a16:creationId xmlns:a16="http://schemas.microsoft.com/office/drawing/2014/main" id="{C8C54F15-BC8C-4593-A074-1CAF438CE6B3}"/>
              </a:ext>
            </a:extLst>
          </p:cNvPr>
          <p:cNvSpPr/>
          <p:nvPr/>
        </p:nvSpPr>
        <p:spPr>
          <a:xfrm>
            <a:off x="6701179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462">
            <a:extLst>
              <a:ext uri="{FF2B5EF4-FFF2-40B4-BE49-F238E27FC236}">
                <a16:creationId xmlns:a16="http://schemas.microsoft.com/office/drawing/2014/main" id="{1747E9E7-4981-405A-9D4F-34997B00B989}"/>
              </a:ext>
            </a:extLst>
          </p:cNvPr>
          <p:cNvSpPr/>
          <p:nvPr/>
        </p:nvSpPr>
        <p:spPr>
          <a:xfrm>
            <a:off x="684344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463">
            <a:extLst>
              <a:ext uri="{FF2B5EF4-FFF2-40B4-BE49-F238E27FC236}">
                <a16:creationId xmlns:a16="http://schemas.microsoft.com/office/drawing/2014/main" id="{1A4D2574-DC7B-48E8-BFDE-14EAB78BE620}"/>
              </a:ext>
            </a:extLst>
          </p:cNvPr>
          <p:cNvSpPr/>
          <p:nvPr/>
        </p:nvSpPr>
        <p:spPr>
          <a:xfrm>
            <a:off x="681499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464">
            <a:extLst>
              <a:ext uri="{FF2B5EF4-FFF2-40B4-BE49-F238E27FC236}">
                <a16:creationId xmlns:a16="http://schemas.microsoft.com/office/drawing/2014/main" id="{229583CD-42B6-429B-9BF8-15D5DAA33880}"/>
              </a:ext>
            </a:extLst>
          </p:cNvPr>
          <p:cNvSpPr/>
          <p:nvPr/>
        </p:nvSpPr>
        <p:spPr>
          <a:xfrm>
            <a:off x="678663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465">
            <a:extLst>
              <a:ext uri="{FF2B5EF4-FFF2-40B4-BE49-F238E27FC236}">
                <a16:creationId xmlns:a16="http://schemas.microsoft.com/office/drawing/2014/main" id="{E5E7EC69-091B-4550-9D96-8EB1C3DF044A}"/>
              </a:ext>
            </a:extLst>
          </p:cNvPr>
          <p:cNvSpPr/>
          <p:nvPr/>
        </p:nvSpPr>
        <p:spPr>
          <a:xfrm>
            <a:off x="692891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466">
            <a:extLst>
              <a:ext uri="{FF2B5EF4-FFF2-40B4-BE49-F238E27FC236}">
                <a16:creationId xmlns:a16="http://schemas.microsoft.com/office/drawing/2014/main" id="{EFAEEAE5-CEE6-4572-B3B9-80F14CE644E1}"/>
              </a:ext>
            </a:extLst>
          </p:cNvPr>
          <p:cNvSpPr/>
          <p:nvPr/>
        </p:nvSpPr>
        <p:spPr>
          <a:xfrm>
            <a:off x="690045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467">
            <a:extLst>
              <a:ext uri="{FF2B5EF4-FFF2-40B4-BE49-F238E27FC236}">
                <a16:creationId xmlns:a16="http://schemas.microsoft.com/office/drawing/2014/main" id="{06511218-C660-4252-A87A-690D84B96439}"/>
              </a:ext>
            </a:extLst>
          </p:cNvPr>
          <p:cNvSpPr/>
          <p:nvPr/>
        </p:nvSpPr>
        <p:spPr>
          <a:xfrm>
            <a:off x="6872108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49" y="9525"/>
                </a:lnTo>
                <a:lnTo>
                  <a:pt x="1584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468">
            <a:extLst>
              <a:ext uri="{FF2B5EF4-FFF2-40B4-BE49-F238E27FC236}">
                <a16:creationId xmlns:a16="http://schemas.microsoft.com/office/drawing/2014/main" id="{CACA4AF3-A9F2-48AB-9E34-FB75A6C591D8}"/>
              </a:ext>
            </a:extLst>
          </p:cNvPr>
          <p:cNvSpPr/>
          <p:nvPr/>
        </p:nvSpPr>
        <p:spPr>
          <a:xfrm>
            <a:off x="701437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469">
            <a:extLst>
              <a:ext uri="{FF2B5EF4-FFF2-40B4-BE49-F238E27FC236}">
                <a16:creationId xmlns:a16="http://schemas.microsoft.com/office/drawing/2014/main" id="{FF1B8F57-32CF-4364-A6D0-E61EFB12F456}"/>
              </a:ext>
            </a:extLst>
          </p:cNvPr>
          <p:cNvSpPr/>
          <p:nvPr/>
        </p:nvSpPr>
        <p:spPr>
          <a:xfrm>
            <a:off x="6985926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470">
            <a:extLst>
              <a:ext uri="{FF2B5EF4-FFF2-40B4-BE49-F238E27FC236}">
                <a16:creationId xmlns:a16="http://schemas.microsoft.com/office/drawing/2014/main" id="{8283E543-E633-45AA-9328-3A563EEDB9A5}"/>
              </a:ext>
            </a:extLst>
          </p:cNvPr>
          <p:cNvSpPr/>
          <p:nvPr/>
        </p:nvSpPr>
        <p:spPr>
          <a:xfrm>
            <a:off x="6957554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471">
            <a:extLst>
              <a:ext uri="{FF2B5EF4-FFF2-40B4-BE49-F238E27FC236}">
                <a16:creationId xmlns:a16="http://schemas.microsoft.com/office/drawing/2014/main" id="{AE652821-D93F-4050-B388-68C21BE036C8}"/>
              </a:ext>
            </a:extLst>
          </p:cNvPr>
          <p:cNvSpPr/>
          <p:nvPr/>
        </p:nvSpPr>
        <p:spPr>
          <a:xfrm>
            <a:off x="7099833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472">
            <a:extLst>
              <a:ext uri="{FF2B5EF4-FFF2-40B4-BE49-F238E27FC236}">
                <a16:creationId xmlns:a16="http://schemas.microsoft.com/office/drawing/2014/main" id="{8C5AD49B-CA08-467F-B4A0-C327C316308C}"/>
              </a:ext>
            </a:extLst>
          </p:cNvPr>
          <p:cNvSpPr/>
          <p:nvPr/>
        </p:nvSpPr>
        <p:spPr>
          <a:xfrm>
            <a:off x="707138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473">
            <a:extLst>
              <a:ext uri="{FF2B5EF4-FFF2-40B4-BE49-F238E27FC236}">
                <a16:creationId xmlns:a16="http://schemas.microsoft.com/office/drawing/2014/main" id="{464E9C57-258C-4860-A78B-BBF3C5EF9AF4}"/>
              </a:ext>
            </a:extLst>
          </p:cNvPr>
          <p:cNvSpPr/>
          <p:nvPr/>
        </p:nvSpPr>
        <p:spPr>
          <a:xfrm>
            <a:off x="7043025" y="785297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62" y="9525"/>
                </a:lnTo>
                <a:lnTo>
                  <a:pt x="1586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3">
            <a:extLst>
              <a:ext uri="{FF2B5EF4-FFF2-40B4-BE49-F238E27FC236}">
                <a16:creationId xmlns:a16="http://schemas.microsoft.com/office/drawing/2014/main" id="{03D61DF5-7EE9-43F3-B42A-CE6FC2B2FFA0}"/>
              </a:ext>
            </a:extLst>
          </p:cNvPr>
          <p:cNvSpPr txBox="1"/>
          <p:nvPr/>
        </p:nvSpPr>
        <p:spPr>
          <a:xfrm>
            <a:off x="556508" y="5961275"/>
            <a:ext cx="436122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УТИЛИЗАЦИЯ И ЗАЩИТА ОКРУЖАЮЩЕЙ СРЕДЫ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71" name="object 4">
            <a:extLst>
              <a:ext uri="{FF2B5EF4-FFF2-40B4-BE49-F238E27FC236}">
                <a16:creationId xmlns:a16="http://schemas.microsoft.com/office/drawing/2014/main" id="{231C045A-118B-4ECD-9A2D-95E49FFA6BA3}"/>
              </a:ext>
            </a:extLst>
          </p:cNvPr>
          <p:cNvSpPr/>
          <p:nvPr/>
        </p:nvSpPr>
        <p:spPr>
          <a:xfrm>
            <a:off x="63224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5">
            <a:extLst>
              <a:ext uri="{FF2B5EF4-FFF2-40B4-BE49-F238E27FC236}">
                <a16:creationId xmlns:a16="http://schemas.microsoft.com/office/drawing/2014/main" id="{B49A6366-35DB-41FC-8B83-EBE384D3346C}"/>
              </a:ext>
            </a:extLst>
          </p:cNvPr>
          <p:cNvSpPr/>
          <p:nvPr/>
        </p:nvSpPr>
        <p:spPr>
          <a:xfrm>
            <a:off x="60389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6">
            <a:extLst>
              <a:ext uri="{FF2B5EF4-FFF2-40B4-BE49-F238E27FC236}">
                <a16:creationId xmlns:a16="http://schemas.microsoft.com/office/drawing/2014/main" id="{AD950E32-3818-4C01-A917-36380F76C67C}"/>
              </a:ext>
            </a:extLst>
          </p:cNvPr>
          <p:cNvSpPr/>
          <p:nvPr/>
        </p:nvSpPr>
        <p:spPr>
          <a:xfrm>
            <a:off x="57565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7">
            <a:extLst>
              <a:ext uri="{FF2B5EF4-FFF2-40B4-BE49-F238E27FC236}">
                <a16:creationId xmlns:a16="http://schemas.microsoft.com/office/drawing/2014/main" id="{1D894320-0B4E-4454-98E6-AFD50274897E}"/>
              </a:ext>
            </a:extLst>
          </p:cNvPr>
          <p:cNvSpPr/>
          <p:nvPr/>
        </p:nvSpPr>
        <p:spPr>
          <a:xfrm>
            <a:off x="71738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8">
            <a:extLst>
              <a:ext uri="{FF2B5EF4-FFF2-40B4-BE49-F238E27FC236}">
                <a16:creationId xmlns:a16="http://schemas.microsoft.com/office/drawing/2014/main" id="{0F014653-46E4-495B-9A93-91CE971AC2BD}"/>
              </a:ext>
            </a:extLst>
          </p:cNvPr>
          <p:cNvSpPr/>
          <p:nvPr/>
        </p:nvSpPr>
        <p:spPr>
          <a:xfrm>
            <a:off x="68903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9">
            <a:extLst>
              <a:ext uri="{FF2B5EF4-FFF2-40B4-BE49-F238E27FC236}">
                <a16:creationId xmlns:a16="http://schemas.microsoft.com/office/drawing/2014/main" id="{AE6DA6CF-2D85-415E-BB78-C97AE10BD681}"/>
              </a:ext>
            </a:extLst>
          </p:cNvPr>
          <p:cNvSpPr/>
          <p:nvPr/>
        </p:nvSpPr>
        <p:spPr>
          <a:xfrm>
            <a:off x="66079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0">
            <a:extLst>
              <a:ext uri="{FF2B5EF4-FFF2-40B4-BE49-F238E27FC236}">
                <a16:creationId xmlns:a16="http://schemas.microsoft.com/office/drawing/2014/main" id="{819E8E63-AB9C-4C0D-9CA0-B6F1B44C972C}"/>
              </a:ext>
            </a:extLst>
          </p:cNvPr>
          <p:cNvSpPr/>
          <p:nvPr/>
        </p:nvSpPr>
        <p:spPr>
          <a:xfrm>
            <a:off x="80253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">
            <a:extLst>
              <a:ext uri="{FF2B5EF4-FFF2-40B4-BE49-F238E27FC236}">
                <a16:creationId xmlns:a16="http://schemas.microsoft.com/office/drawing/2014/main" id="{104C092C-2DE9-4F7A-990B-D5F77858848A}"/>
              </a:ext>
            </a:extLst>
          </p:cNvPr>
          <p:cNvSpPr/>
          <p:nvPr/>
        </p:nvSpPr>
        <p:spPr>
          <a:xfrm>
            <a:off x="77419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2">
            <a:extLst>
              <a:ext uri="{FF2B5EF4-FFF2-40B4-BE49-F238E27FC236}">
                <a16:creationId xmlns:a16="http://schemas.microsoft.com/office/drawing/2014/main" id="{E3218C52-8C40-42EC-A109-6915ED50FE20}"/>
              </a:ext>
            </a:extLst>
          </p:cNvPr>
          <p:cNvSpPr/>
          <p:nvPr/>
        </p:nvSpPr>
        <p:spPr>
          <a:xfrm>
            <a:off x="74594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3">
            <a:extLst>
              <a:ext uri="{FF2B5EF4-FFF2-40B4-BE49-F238E27FC236}">
                <a16:creationId xmlns:a16="http://schemas.microsoft.com/office/drawing/2014/main" id="{2369E2BB-1307-4C7D-97FD-7E1C1B4846F3}"/>
              </a:ext>
            </a:extLst>
          </p:cNvPr>
          <p:cNvSpPr/>
          <p:nvPr/>
        </p:nvSpPr>
        <p:spPr>
          <a:xfrm>
            <a:off x="88767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4">
            <a:extLst>
              <a:ext uri="{FF2B5EF4-FFF2-40B4-BE49-F238E27FC236}">
                <a16:creationId xmlns:a16="http://schemas.microsoft.com/office/drawing/2014/main" id="{F3848127-9669-4D3D-8F60-2FB4E8C92D51}"/>
              </a:ext>
            </a:extLst>
          </p:cNvPr>
          <p:cNvSpPr/>
          <p:nvPr/>
        </p:nvSpPr>
        <p:spPr>
          <a:xfrm>
            <a:off x="85933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5">
            <a:extLst>
              <a:ext uri="{FF2B5EF4-FFF2-40B4-BE49-F238E27FC236}">
                <a16:creationId xmlns:a16="http://schemas.microsoft.com/office/drawing/2014/main" id="{3F0246F1-5D1C-4C24-AADA-829CCA79EDD0}"/>
              </a:ext>
            </a:extLst>
          </p:cNvPr>
          <p:cNvSpPr/>
          <p:nvPr/>
        </p:nvSpPr>
        <p:spPr>
          <a:xfrm>
            <a:off x="83108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6">
            <a:extLst>
              <a:ext uri="{FF2B5EF4-FFF2-40B4-BE49-F238E27FC236}">
                <a16:creationId xmlns:a16="http://schemas.microsoft.com/office/drawing/2014/main" id="{F50982F5-E54C-459C-90B6-5BD4CC0CCAC9}"/>
              </a:ext>
            </a:extLst>
          </p:cNvPr>
          <p:cNvSpPr/>
          <p:nvPr/>
        </p:nvSpPr>
        <p:spPr>
          <a:xfrm>
            <a:off x="97283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7">
            <a:extLst>
              <a:ext uri="{FF2B5EF4-FFF2-40B4-BE49-F238E27FC236}">
                <a16:creationId xmlns:a16="http://schemas.microsoft.com/office/drawing/2014/main" id="{B4142114-2EFB-4632-AABF-AED7F48FF6FD}"/>
              </a:ext>
            </a:extLst>
          </p:cNvPr>
          <p:cNvSpPr/>
          <p:nvPr/>
        </p:nvSpPr>
        <p:spPr>
          <a:xfrm>
            <a:off x="94448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8">
            <a:extLst>
              <a:ext uri="{FF2B5EF4-FFF2-40B4-BE49-F238E27FC236}">
                <a16:creationId xmlns:a16="http://schemas.microsoft.com/office/drawing/2014/main" id="{00E0C754-65BD-4351-9A92-7ADB51CDB2F4}"/>
              </a:ext>
            </a:extLst>
          </p:cNvPr>
          <p:cNvSpPr/>
          <p:nvPr/>
        </p:nvSpPr>
        <p:spPr>
          <a:xfrm>
            <a:off x="91622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9">
            <a:extLst>
              <a:ext uri="{FF2B5EF4-FFF2-40B4-BE49-F238E27FC236}">
                <a16:creationId xmlns:a16="http://schemas.microsoft.com/office/drawing/2014/main" id="{6011F999-B259-4106-B074-C4243F30B367}"/>
              </a:ext>
            </a:extLst>
          </p:cNvPr>
          <p:cNvSpPr/>
          <p:nvPr/>
        </p:nvSpPr>
        <p:spPr>
          <a:xfrm>
            <a:off x="105797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20">
            <a:extLst>
              <a:ext uri="{FF2B5EF4-FFF2-40B4-BE49-F238E27FC236}">
                <a16:creationId xmlns:a16="http://schemas.microsoft.com/office/drawing/2014/main" id="{7F861F15-B83F-49AA-B110-A894F98EF7D9}"/>
              </a:ext>
            </a:extLst>
          </p:cNvPr>
          <p:cNvSpPr/>
          <p:nvPr/>
        </p:nvSpPr>
        <p:spPr>
          <a:xfrm>
            <a:off x="102962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21">
            <a:extLst>
              <a:ext uri="{FF2B5EF4-FFF2-40B4-BE49-F238E27FC236}">
                <a16:creationId xmlns:a16="http://schemas.microsoft.com/office/drawing/2014/main" id="{D0778650-21DE-43EC-9478-20DF3B75DE3A}"/>
              </a:ext>
            </a:extLst>
          </p:cNvPr>
          <p:cNvSpPr/>
          <p:nvPr/>
        </p:nvSpPr>
        <p:spPr>
          <a:xfrm>
            <a:off x="100136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22">
            <a:extLst>
              <a:ext uri="{FF2B5EF4-FFF2-40B4-BE49-F238E27FC236}">
                <a16:creationId xmlns:a16="http://schemas.microsoft.com/office/drawing/2014/main" id="{042CDE59-14DB-48B4-BA4F-FF19615578D0}"/>
              </a:ext>
            </a:extLst>
          </p:cNvPr>
          <p:cNvSpPr/>
          <p:nvPr/>
        </p:nvSpPr>
        <p:spPr>
          <a:xfrm>
            <a:off x="114311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23">
            <a:extLst>
              <a:ext uri="{FF2B5EF4-FFF2-40B4-BE49-F238E27FC236}">
                <a16:creationId xmlns:a16="http://schemas.microsoft.com/office/drawing/2014/main" id="{B3C516A7-1E08-4B0F-B835-9DB59D72F871}"/>
              </a:ext>
            </a:extLst>
          </p:cNvPr>
          <p:cNvSpPr/>
          <p:nvPr/>
        </p:nvSpPr>
        <p:spPr>
          <a:xfrm>
            <a:off x="111477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24">
            <a:extLst>
              <a:ext uri="{FF2B5EF4-FFF2-40B4-BE49-F238E27FC236}">
                <a16:creationId xmlns:a16="http://schemas.microsoft.com/office/drawing/2014/main" id="{31E759CF-EDA3-4CB1-B221-84391205B617}"/>
              </a:ext>
            </a:extLst>
          </p:cNvPr>
          <p:cNvSpPr/>
          <p:nvPr/>
        </p:nvSpPr>
        <p:spPr>
          <a:xfrm>
            <a:off x="108652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25">
            <a:extLst>
              <a:ext uri="{FF2B5EF4-FFF2-40B4-BE49-F238E27FC236}">
                <a16:creationId xmlns:a16="http://schemas.microsoft.com/office/drawing/2014/main" id="{D08DE7BF-6967-4F27-95B0-131A3A8CF76D}"/>
              </a:ext>
            </a:extLst>
          </p:cNvPr>
          <p:cNvSpPr/>
          <p:nvPr/>
        </p:nvSpPr>
        <p:spPr>
          <a:xfrm>
            <a:off x="122825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26">
            <a:extLst>
              <a:ext uri="{FF2B5EF4-FFF2-40B4-BE49-F238E27FC236}">
                <a16:creationId xmlns:a16="http://schemas.microsoft.com/office/drawing/2014/main" id="{027FA98C-8CD8-434D-ADB2-36B6848223F8}"/>
              </a:ext>
            </a:extLst>
          </p:cNvPr>
          <p:cNvSpPr/>
          <p:nvPr/>
        </p:nvSpPr>
        <p:spPr>
          <a:xfrm>
            <a:off x="119992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27">
            <a:extLst>
              <a:ext uri="{FF2B5EF4-FFF2-40B4-BE49-F238E27FC236}">
                <a16:creationId xmlns:a16="http://schemas.microsoft.com/office/drawing/2014/main" id="{A1B54D56-1F45-4808-B084-058C0CA93FEE}"/>
              </a:ext>
            </a:extLst>
          </p:cNvPr>
          <p:cNvSpPr/>
          <p:nvPr/>
        </p:nvSpPr>
        <p:spPr>
          <a:xfrm>
            <a:off x="117166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28">
            <a:extLst>
              <a:ext uri="{FF2B5EF4-FFF2-40B4-BE49-F238E27FC236}">
                <a16:creationId xmlns:a16="http://schemas.microsoft.com/office/drawing/2014/main" id="{9E531B9C-0989-42F1-843A-EBD4210C48CE}"/>
              </a:ext>
            </a:extLst>
          </p:cNvPr>
          <p:cNvSpPr/>
          <p:nvPr/>
        </p:nvSpPr>
        <p:spPr>
          <a:xfrm>
            <a:off x="131342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29">
            <a:extLst>
              <a:ext uri="{FF2B5EF4-FFF2-40B4-BE49-F238E27FC236}">
                <a16:creationId xmlns:a16="http://schemas.microsoft.com/office/drawing/2014/main" id="{572D4434-8EBF-4643-8356-FCAD84157945}"/>
              </a:ext>
            </a:extLst>
          </p:cNvPr>
          <p:cNvSpPr/>
          <p:nvPr/>
        </p:nvSpPr>
        <p:spPr>
          <a:xfrm>
            <a:off x="128506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30">
            <a:extLst>
              <a:ext uri="{FF2B5EF4-FFF2-40B4-BE49-F238E27FC236}">
                <a16:creationId xmlns:a16="http://schemas.microsoft.com/office/drawing/2014/main" id="{8823E372-1C6A-421D-A01D-1005D77C7E04}"/>
              </a:ext>
            </a:extLst>
          </p:cNvPr>
          <p:cNvSpPr/>
          <p:nvPr/>
        </p:nvSpPr>
        <p:spPr>
          <a:xfrm>
            <a:off x="125680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31">
            <a:extLst>
              <a:ext uri="{FF2B5EF4-FFF2-40B4-BE49-F238E27FC236}">
                <a16:creationId xmlns:a16="http://schemas.microsoft.com/office/drawing/2014/main" id="{0A5074A3-2922-48EA-BE8D-B848A7AAD6D0}"/>
              </a:ext>
            </a:extLst>
          </p:cNvPr>
          <p:cNvSpPr/>
          <p:nvPr/>
        </p:nvSpPr>
        <p:spPr>
          <a:xfrm>
            <a:off x="139856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32">
            <a:extLst>
              <a:ext uri="{FF2B5EF4-FFF2-40B4-BE49-F238E27FC236}">
                <a16:creationId xmlns:a16="http://schemas.microsoft.com/office/drawing/2014/main" id="{65D0697D-5DF9-4123-B37F-BA035FB6029B}"/>
              </a:ext>
            </a:extLst>
          </p:cNvPr>
          <p:cNvSpPr/>
          <p:nvPr/>
        </p:nvSpPr>
        <p:spPr>
          <a:xfrm>
            <a:off x="137020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33">
            <a:extLst>
              <a:ext uri="{FF2B5EF4-FFF2-40B4-BE49-F238E27FC236}">
                <a16:creationId xmlns:a16="http://schemas.microsoft.com/office/drawing/2014/main" id="{6F33CA2F-BD52-4497-866C-57C4EDCF54D2}"/>
              </a:ext>
            </a:extLst>
          </p:cNvPr>
          <p:cNvSpPr/>
          <p:nvPr/>
        </p:nvSpPr>
        <p:spPr>
          <a:xfrm>
            <a:off x="134194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34">
            <a:extLst>
              <a:ext uri="{FF2B5EF4-FFF2-40B4-BE49-F238E27FC236}">
                <a16:creationId xmlns:a16="http://schemas.microsoft.com/office/drawing/2014/main" id="{A6E75601-4F90-405F-AE47-BDFFEEEBAACC}"/>
              </a:ext>
            </a:extLst>
          </p:cNvPr>
          <p:cNvSpPr/>
          <p:nvPr/>
        </p:nvSpPr>
        <p:spPr>
          <a:xfrm>
            <a:off x="148370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35">
            <a:extLst>
              <a:ext uri="{FF2B5EF4-FFF2-40B4-BE49-F238E27FC236}">
                <a16:creationId xmlns:a16="http://schemas.microsoft.com/office/drawing/2014/main" id="{D90F5660-2776-4F53-B247-710DD130086C}"/>
              </a:ext>
            </a:extLst>
          </p:cNvPr>
          <p:cNvSpPr/>
          <p:nvPr/>
        </p:nvSpPr>
        <p:spPr>
          <a:xfrm>
            <a:off x="145535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36">
            <a:extLst>
              <a:ext uri="{FF2B5EF4-FFF2-40B4-BE49-F238E27FC236}">
                <a16:creationId xmlns:a16="http://schemas.microsoft.com/office/drawing/2014/main" id="{4AD46AE2-F35A-4CCC-94E1-11F10DCC52EC}"/>
              </a:ext>
            </a:extLst>
          </p:cNvPr>
          <p:cNvSpPr/>
          <p:nvPr/>
        </p:nvSpPr>
        <p:spPr>
          <a:xfrm>
            <a:off x="142709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37">
            <a:extLst>
              <a:ext uri="{FF2B5EF4-FFF2-40B4-BE49-F238E27FC236}">
                <a16:creationId xmlns:a16="http://schemas.microsoft.com/office/drawing/2014/main" id="{3ABCB1F9-3CED-4281-8733-1B87497B35B9}"/>
              </a:ext>
            </a:extLst>
          </p:cNvPr>
          <p:cNvSpPr/>
          <p:nvPr/>
        </p:nvSpPr>
        <p:spPr>
          <a:xfrm>
            <a:off x="156884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38">
            <a:extLst>
              <a:ext uri="{FF2B5EF4-FFF2-40B4-BE49-F238E27FC236}">
                <a16:creationId xmlns:a16="http://schemas.microsoft.com/office/drawing/2014/main" id="{A1AADD34-6AB7-461B-AF6C-DF097258066E}"/>
              </a:ext>
            </a:extLst>
          </p:cNvPr>
          <p:cNvSpPr/>
          <p:nvPr/>
        </p:nvSpPr>
        <p:spPr>
          <a:xfrm>
            <a:off x="154049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39">
            <a:extLst>
              <a:ext uri="{FF2B5EF4-FFF2-40B4-BE49-F238E27FC236}">
                <a16:creationId xmlns:a16="http://schemas.microsoft.com/office/drawing/2014/main" id="{C71F10BF-0F51-4A91-875D-82FB85D9C59E}"/>
              </a:ext>
            </a:extLst>
          </p:cNvPr>
          <p:cNvSpPr/>
          <p:nvPr/>
        </p:nvSpPr>
        <p:spPr>
          <a:xfrm>
            <a:off x="151223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40">
            <a:extLst>
              <a:ext uri="{FF2B5EF4-FFF2-40B4-BE49-F238E27FC236}">
                <a16:creationId xmlns:a16="http://schemas.microsoft.com/office/drawing/2014/main" id="{211200A4-34A5-4F18-964F-F3EE9047CFC1}"/>
              </a:ext>
            </a:extLst>
          </p:cNvPr>
          <p:cNvSpPr/>
          <p:nvPr/>
        </p:nvSpPr>
        <p:spPr>
          <a:xfrm>
            <a:off x="165399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41">
            <a:extLst>
              <a:ext uri="{FF2B5EF4-FFF2-40B4-BE49-F238E27FC236}">
                <a16:creationId xmlns:a16="http://schemas.microsoft.com/office/drawing/2014/main" id="{AC61854F-52B1-4AA2-BB90-96F940D29737}"/>
              </a:ext>
            </a:extLst>
          </p:cNvPr>
          <p:cNvSpPr/>
          <p:nvPr/>
        </p:nvSpPr>
        <p:spPr>
          <a:xfrm>
            <a:off x="162563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42">
            <a:extLst>
              <a:ext uri="{FF2B5EF4-FFF2-40B4-BE49-F238E27FC236}">
                <a16:creationId xmlns:a16="http://schemas.microsoft.com/office/drawing/2014/main" id="{7C615AF6-793A-4FA1-B17F-F5B72A58D131}"/>
              </a:ext>
            </a:extLst>
          </p:cNvPr>
          <p:cNvSpPr/>
          <p:nvPr/>
        </p:nvSpPr>
        <p:spPr>
          <a:xfrm>
            <a:off x="159737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43">
            <a:extLst>
              <a:ext uri="{FF2B5EF4-FFF2-40B4-BE49-F238E27FC236}">
                <a16:creationId xmlns:a16="http://schemas.microsoft.com/office/drawing/2014/main" id="{7D6CE469-9DC6-4D5D-A385-CC752AEC89EB}"/>
              </a:ext>
            </a:extLst>
          </p:cNvPr>
          <p:cNvSpPr/>
          <p:nvPr/>
        </p:nvSpPr>
        <p:spPr>
          <a:xfrm>
            <a:off x="173913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44">
            <a:extLst>
              <a:ext uri="{FF2B5EF4-FFF2-40B4-BE49-F238E27FC236}">
                <a16:creationId xmlns:a16="http://schemas.microsoft.com/office/drawing/2014/main" id="{E59493BA-D3D3-4983-9C61-ED4EDA0AFCDC}"/>
              </a:ext>
            </a:extLst>
          </p:cNvPr>
          <p:cNvSpPr/>
          <p:nvPr/>
        </p:nvSpPr>
        <p:spPr>
          <a:xfrm>
            <a:off x="171077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45">
            <a:extLst>
              <a:ext uri="{FF2B5EF4-FFF2-40B4-BE49-F238E27FC236}">
                <a16:creationId xmlns:a16="http://schemas.microsoft.com/office/drawing/2014/main" id="{7122E0C0-F7E1-43CA-9B20-DDAD402F3970}"/>
              </a:ext>
            </a:extLst>
          </p:cNvPr>
          <p:cNvSpPr/>
          <p:nvPr/>
        </p:nvSpPr>
        <p:spPr>
          <a:xfrm>
            <a:off x="168252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46">
            <a:extLst>
              <a:ext uri="{FF2B5EF4-FFF2-40B4-BE49-F238E27FC236}">
                <a16:creationId xmlns:a16="http://schemas.microsoft.com/office/drawing/2014/main" id="{B6256240-F563-4007-9F39-B306094F420A}"/>
              </a:ext>
            </a:extLst>
          </p:cNvPr>
          <p:cNvSpPr/>
          <p:nvPr/>
        </p:nvSpPr>
        <p:spPr>
          <a:xfrm>
            <a:off x="182427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47">
            <a:extLst>
              <a:ext uri="{FF2B5EF4-FFF2-40B4-BE49-F238E27FC236}">
                <a16:creationId xmlns:a16="http://schemas.microsoft.com/office/drawing/2014/main" id="{C61F6632-9D0F-46FA-9260-AA374D7F879B}"/>
              </a:ext>
            </a:extLst>
          </p:cNvPr>
          <p:cNvSpPr/>
          <p:nvPr/>
        </p:nvSpPr>
        <p:spPr>
          <a:xfrm>
            <a:off x="179593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48">
            <a:extLst>
              <a:ext uri="{FF2B5EF4-FFF2-40B4-BE49-F238E27FC236}">
                <a16:creationId xmlns:a16="http://schemas.microsoft.com/office/drawing/2014/main" id="{95A063DF-BCD6-4066-AB77-B4F6C3F27BB0}"/>
              </a:ext>
            </a:extLst>
          </p:cNvPr>
          <p:cNvSpPr/>
          <p:nvPr/>
        </p:nvSpPr>
        <p:spPr>
          <a:xfrm>
            <a:off x="176767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49">
            <a:extLst>
              <a:ext uri="{FF2B5EF4-FFF2-40B4-BE49-F238E27FC236}">
                <a16:creationId xmlns:a16="http://schemas.microsoft.com/office/drawing/2014/main" id="{941A30D5-6D5F-4D31-8AE7-DDEFCD04BD5A}"/>
              </a:ext>
            </a:extLst>
          </p:cNvPr>
          <p:cNvSpPr/>
          <p:nvPr/>
        </p:nvSpPr>
        <p:spPr>
          <a:xfrm>
            <a:off x="190941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50">
            <a:extLst>
              <a:ext uri="{FF2B5EF4-FFF2-40B4-BE49-F238E27FC236}">
                <a16:creationId xmlns:a16="http://schemas.microsoft.com/office/drawing/2014/main" id="{A1237D62-456D-4A70-98E7-7A68E15C44A9}"/>
              </a:ext>
            </a:extLst>
          </p:cNvPr>
          <p:cNvSpPr/>
          <p:nvPr/>
        </p:nvSpPr>
        <p:spPr>
          <a:xfrm>
            <a:off x="188107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51">
            <a:extLst>
              <a:ext uri="{FF2B5EF4-FFF2-40B4-BE49-F238E27FC236}">
                <a16:creationId xmlns:a16="http://schemas.microsoft.com/office/drawing/2014/main" id="{CE827427-02C8-4FA3-A904-6BF5F2747D81}"/>
              </a:ext>
            </a:extLst>
          </p:cNvPr>
          <p:cNvSpPr/>
          <p:nvPr/>
        </p:nvSpPr>
        <p:spPr>
          <a:xfrm>
            <a:off x="185282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52">
            <a:extLst>
              <a:ext uri="{FF2B5EF4-FFF2-40B4-BE49-F238E27FC236}">
                <a16:creationId xmlns:a16="http://schemas.microsoft.com/office/drawing/2014/main" id="{0FD40644-5069-49BE-9B79-7DDDC9F2FB17}"/>
              </a:ext>
            </a:extLst>
          </p:cNvPr>
          <p:cNvSpPr/>
          <p:nvPr/>
        </p:nvSpPr>
        <p:spPr>
          <a:xfrm>
            <a:off x="199457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53">
            <a:extLst>
              <a:ext uri="{FF2B5EF4-FFF2-40B4-BE49-F238E27FC236}">
                <a16:creationId xmlns:a16="http://schemas.microsoft.com/office/drawing/2014/main" id="{C33502E5-9C61-40EC-BB33-78AE411AC4A0}"/>
              </a:ext>
            </a:extLst>
          </p:cNvPr>
          <p:cNvSpPr/>
          <p:nvPr/>
        </p:nvSpPr>
        <p:spPr>
          <a:xfrm>
            <a:off x="196621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54">
            <a:extLst>
              <a:ext uri="{FF2B5EF4-FFF2-40B4-BE49-F238E27FC236}">
                <a16:creationId xmlns:a16="http://schemas.microsoft.com/office/drawing/2014/main" id="{A4B0CBFC-285E-4CA8-AB9B-8C9E8E509F39}"/>
              </a:ext>
            </a:extLst>
          </p:cNvPr>
          <p:cNvSpPr/>
          <p:nvPr/>
        </p:nvSpPr>
        <p:spPr>
          <a:xfrm>
            <a:off x="193796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55">
            <a:extLst>
              <a:ext uri="{FF2B5EF4-FFF2-40B4-BE49-F238E27FC236}">
                <a16:creationId xmlns:a16="http://schemas.microsoft.com/office/drawing/2014/main" id="{2B40E6BE-9441-4288-8EB1-375F93CCB8B7}"/>
              </a:ext>
            </a:extLst>
          </p:cNvPr>
          <p:cNvSpPr/>
          <p:nvPr/>
        </p:nvSpPr>
        <p:spPr>
          <a:xfrm>
            <a:off x="207972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56">
            <a:extLst>
              <a:ext uri="{FF2B5EF4-FFF2-40B4-BE49-F238E27FC236}">
                <a16:creationId xmlns:a16="http://schemas.microsoft.com/office/drawing/2014/main" id="{D1E2DEAA-6C72-42B0-AA44-AB9BD20F7DFF}"/>
              </a:ext>
            </a:extLst>
          </p:cNvPr>
          <p:cNvSpPr/>
          <p:nvPr/>
        </p:nvSpPr>
        <p:spPr>
          <a:xfrm>
            <a:off x="205136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57">
            <a:extLst>
              <a:ext uri="{FF2B5EF4-FFF2-40B4-BE49-F238E27FC236}">
                <a16:creationId xmlns:a16="http://schemas.microsoft.com/office/drawing/2014/main" id="{D44BBDC1-6734-4AE5-BDC8-C5DAFB63EA35}"/>
              </a:ext>
            </a:extLst>
          </p:cNvPr>
          <p:cNvSpPr/>
          <p:nvPr/>
        </p:nvSpPr>
        <p:spPr>
          <a:xfrm>
            <a:off x="202310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58">
            <a:extLst>
              <a:ext uri="{FF2B5EF4-FFF2-40B4-BE49-F238E27FC236}">
                <a16:creationId xmlns:a16="http://schemas.microsoft.com/office/drawing/2014/main" id="{2295CB7C-FE5D-4A8B-87D8-20E9BE4754A4}"/>
              </a:ext>
            </a:extLst>
          </p:cNvPr>
          <p:cNvSpPr/>
          <p:nvPr/>
        </p:nvSpPr>
        <p:spPr>
          <a:xfrm>
            <a:off x="216486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59">
            <a:extLst>
              <a:ext uri="{FF2B5EF4-FFF2-40B4-BE49-F238E27FC236}">
                <a16:creationId xmlns:a16="http://schemas.microsoft.com/office/drawing/2014/main" id="{81F84C12-72F9-4732-BE1D-C2B1265817FF}"/>
              </a:ext>
            </a:extLst>
          </p:cNvPr>
          <p:cNvSpPr/>
          <p:nvPr/>
        </p:nvSpPr>
        <p:spPr>
          <a:xfrm>
            <a:off x="213650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60">
            <a:extLst>
              <a:ext uri="{FF2B5EF4-FFF2-40B4-BE49-F238E27FC236}">
                <a16:creationId xmlns:a16="http://schemas.microsoft.com/office/drawing/2014/main" id="{C851F694-01A9-42B2-8004-B6DF5A87D402}"/>
              </a:ext>
            </a:extLst>
          </p:cNvPr>
          <p:cNvSpPr/>
          <p:nvPr/>
        </p:nvSpPr>
        <p:spPr>
          <a:xfrm>
            <a:off x="210824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61">
            <a:extLst>
              <a:ext uri="{FF2B5EF4-FFF2-40B4-BE49-F238E27FC236}">
                <a16:creationId xmlns:a16="http://schemas.microsoft.com/office/drawing/2014/main" id="{73A0AE97-76D3-4AD4-8AA8-80635C5FE1B2}"/>
              </a:ext>
            </a:extLst>
          </p:cNvPr>
          <p:cNvSpPr/>
          <p:nvPr/>
        </p:nvSpPr>
        <p:spPr>
          <a:xfrm>
            <a:off x="225000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62">
            <a:extLst>
              <a:ext uri="{FF2B5EF4-FFF2-40B4-BE49-F238E27FC236}">
                <a16:creationId xmlns:a16="http://schemas.microsoft.com/office/drawing/2014/main" id="{BEE2C162-28D4-4478-85D2-5C2E75BF30CF}"/>
              </a:ext>
            </a:extLst>
          </p:cNvPr>
          <p:cNvSpPr/>
          <p:nvPr/>
        </p:nvSpPr>
        <p:spPr>
          <a:xfrm>
            <a:off x="222166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63">
            <a:extLst>
              <a:ext uri="{FF2B5EF4-FFF2-40B4-BE49-F238E27FC236}">
                <a16:creationId xmlns:a16="http://schemas.microsoft.com/office/drawing/2014/main" id="{7D4C6F4F-FF71-41BD-ADCB-3E2885D3CD07}"/>
              </a:ext>
            </a:extLst>
          </p:cNvPr>
          <p:cNvSpPr/>
          <p:nvPr/>
        </p:nvSpPr>
        <p:spPr>
          <a:xfrm>
            <a:off x="219341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64">
            <a:extLst>
              <a:ext uri="{FF2B5EF4-FFF2-40B4-BE49-F238E27FC236}">
                <a16:creationId xmlns:a16="http://schemas.microsoft.com/office/drawing/2014/main" id="{F89B10A2-D228-4B26-A6E1-0DAFE6B3A6BD}"/>
              </a:ext>
            </a:extLst>
          </p:cNvPr>
          <p:cNvSpPr/>
          <p:nvPr/>
        </p:nvSpPr>
        <p:spPr>
          <a:xfrm>
            <a:off x="233514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65">
            <a:extLst>
              <a:ext uri="{FF2B5EF4-FFF2-40B4-BE49-F238E27FC236}">
                <a16:creationId xmlns:a16="http://schemas.microsoft.com/office/drawing/2014/main" id="{93AFE031-0E75-45EF-BE03-631D7F94A43E}"/>
              </a:ext>
            </a:extLst>
          </p:cNvPr>
          <p:cNvSpPr/>
          <p:nvPr/>
        </p:nvSpPr>
        <p:spPr>
          <a:xfrm>
            <a:off x="230680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66">
            <a:extLst>
              <a:ext uri="{FF2B5EF4-FFF2-40B4-BE49-F238E27FC236}">
                <a16:creationId xmlns:a16="http://schemas.microsoft.com/office/drawing/2014/main" id="{2C248C6F-3FCD-4BFE-8DF6-BFA99E275F57}"/>
              </a:ext>
            </a:extLst>
          </p:cNvPr>
          <p:cNvSpPr/>
          <p:nvPr/>
        </p:nvSpPr>
        <p:spPr>
          <a:xfrm>
            <a:off x="227855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67">
            <a:extLst>
              <a:ext uri="{FF2B5EF4-FFF2-40B4-BE49-F238E27FC236}">
                <a16:creationId xmlns:a16="http://schemas.microsoft.com/office/drawing/2014/main" id="{032604E0-91B6-4313-B4C7-8CA187500891}"/>
              </a:ext>
            </a:extLst>
          </p:cNvPr>
          <p:cNvSpPr/>
          <p:nvPr/>
        </p:nvSpPr>
        <p:spPr>
          <a:xfrm>
            <a:off x="242030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68">
            <a:extLst>
              <a:ext uri="{FF2B5EF4-FFF2-40B4-BE49-F238E27FC236}">
                <a16:creationId xmlns:a16="http://schemas.microsoft.com/office/drawing/2014/main" id="{BD2D1CB1-4545-4A42-8D90-BF6766DA7128}"/>
              </a:ext>
            </a:extLst>
          </p:cNvPr>
          <p:cNvSpPr/>
          <p:nvPr/>
        </p:nvSpPr>
        <p:spPr>
          <a:xfrm>
            <a:off x="239194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69">
            <a:extLst>
              <a:ext uri="{FF2B5EF4-FFF2-40B4-BE49-F238E27FC236}">
                <a16:creationId xmlns:a16="http://schemas.microsoft.com/office/drawing/2014/main" id="{D7DB9903-2434-4E68-8707-4E085896E925}"/>
              </a:ext>
            </a:extLst>
          </p:cNvPr>
          <p:cNvSpPr/>
          <p:nvPr/>
        </p:nvSpPr>
        <p:spPr>
          <a:xfrm>
            <a:off x="236369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70">
            <a:extLst>
              <a:ext uri="{FF2B5EF4-FFF2-40B4-BE49-F238E27FC236}">
                <a16:creationId xmlns:a16="http://schemas.microsoft.com/office/drawing/2014/main" id="{584A99CB-43C3-4DB1-8311-55F6395E8C01}"/>
              </a:ext>
            </a:extLst>
          </p:cNvPr>
          <p:cNvSpPr/>
          <p:nvPr/>
        </p:nvSpPr>
        <p:spPr>
          <a:xfrm>
            <a:off x="250544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71">
            <a:extLst>
              <a:ext uri="{FF2B5EF4-FFF2-40B4-BE49-F238E27FC236}">
                <a16:creationId xmlns:a16="http://schemas.microsoft.com/office/drawing/2014/main" id="{9B135466-B284-4C78-8C5A-65584556C9EF}"/>
              </a:ext>
            </a:extLst>
          </p:cNvPr>
          <p:cNvSpPr/>
          <p:nvPr/>
        </p:nvSpPr>
        <p:spPr>
          <a:xfrm>
            <a:off x="247708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72">
            <a:extLst>
              <a:ext uri="{FF2B5EF4-FFF2-40B4-BE49-F238E27FC236}">
                <a16:creationId xmlns:a16="http://schemas.microsoft.com/office/drawing/2014/main" id="{F3AC682E-6F1B-467C-A1D0-651FEF389453}"/>
              </a:ext>
            </a:extLst>
          </p:cNvPr>
          <p:cNvSpPr/>
          <p:nvPr/>
        </p:nvSpPr>
        <p:spPr>
          <a:xfrm>
            <a:off x="244883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73">
            <a:extLst>
              <a:ext uri="{FF2B5EF4-FFF2-40B4-BE49-F238E27FC236}">
                <a16:creationId xmlns:a16="http://schemas.microsoft.com/office/drawing/2014/main" id="{25217E23-DDCC-4098-B5C1-5866FD79C9F2}"/>
              </a:ext>
            </a:extLst>
          </p:cNvPr>
          <p:cNvSpPr/>
          <p:nvPr/>
        </p:nvSpPr>
        <p:spPr>
          <a:xfrm>
            <a:off x="259058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74">
            <a:extLst>
              <a:ext uri="{FF2B5EF4-FFF2-40B4-BE49-F238E27FC236}">
                <a16:creationId xmlns:a16="http://schemas.microsoft.com/office/drawing/2014/main" id="{866EE129-FB20-492C-A245-677217BFF519}"/>
              </a:ext>
            </a:extLst>
          </p:cNvPr>
          <p:cNvSpPr/>
          <p:nvPr/>
        </p:nvSpPr>
        <p:spPr>
          <a:xfrm>
            <a:off x="256223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75">
            <a:extLst>
              <a:ext uri="{FF2B5EF4-FFF2-40B4-BE49-F238E27FC236}">
                <a16:creationId xmlns:a16="http://schemas.microsoft.com/office/drawing/2014/main" id="{21BE6E97-18EC-4A15-922A-02926EBB76AD}"/>
              </a:ext>
            </a:extLst>
          </p:cNvPr>
          <p:cNvSpPr/>
          <p:nvPr/>
        </p:nvSpPr>
        <p:spPr>
          <a:xfrm>
            <a:off x="253399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76">
            <a:extLst>
              <a:ext uri="{FF2B5EF4-FFF2-40B4-BE49-F238E27FC236}">
                <a16:creationId xmlns:a16="http://schemas.microsoft.com/office/drawing/2014/main" id="{42759F36-E90C-461A-96A6-5A89021FC72A}"/>
              </a:ext>
            </a:extLst>
          </p:cNvPr>
          <p:cNvSpPr/>
          <p:nvPr/>
        </p:nvSpPr>
        <p:spPr>
          <a:xfrm>
            <a:off x="267572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77">
            <a:extLst>
              <a:ext uri="{FF2B5EF4-FFF2-40B4-BE49-F238E27FC236}">
                <a16:creationId xmlns:a16="http://schemas.microsoft.com/office/drawing/2014/main" id="{6E5B62F3-3E08-4FB3-96FC-A2E918DF184D}"/>
              </a:ext>
            </a:extLst>
          </p:cNvPr>
          <p:cNvSpPr/>
          <p:nvPr/>
        </p:nvSpPr>
        <p:spPr>
          <a:xfrm>
            <a:off x="264737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78">
            <a:extLst>
              <a:ext uri="{FF2B5EF4-FFF2-40B4-BE49-F238E27FC236}">
                <a16:creationId xmlns:a16="http://schemas.microsoft.com/office/drawing/2014/main" id="{1F8A87A3-007B-48D1-BDE2-E186EA65F69C}"/>
              </a:ext>
            </a:extLst>
          </p:cNvPr>
          <p:cNvSpPr/>
          <p:nvPr/>
        </p:nvSpPr>
        <p:spPr>
          <a:xfrm>
            <a:off x="261913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79">
            <a:extLst>
              <a:ext uri="{FF2B5EF4-FFF2-40B4-BE49-F238E27FC236}">
                <a16:creationId xmlns:a16="http://schemas.microsoft.com/office/drawing/2014/main" id="{25DDBB04-0869-432B-9F77-9196CAAF2551}"/>
              </a:ext>
            </a:extLst>
          </p:cNvPr>
          <p:cNvSpPr/>
          <p:nvPr/>
        </p:nvSpPr>
        <p:spPr>
          <a:xfrm>
            <a:off x="276087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80">
            <a:extLst>
              <a:ext uri="{FF2B5EF4-FFF2-40B4-BE49-F238E27FC236}">
                <a16:creationId xmlns:a16="http://schemas.microsoft.com/office/drawing/2014/main" id="{3EDBA7F2-BA6C-4A1C-96ED-DD6AC7D19BD9}"/>
              </a:ext>
            </a:extLst>
          </p:cNvPr>
          <p:cNvSpPr/>
          <p:nvPr/>
        </p:nvSpPr>
        <p:spPr>
          <a:xfrm>
            <a:off x="273251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81">
            <a:extLst>
              <a:ext uri="{FF2B5EF4-FFF2-40B4-BE49-F238E27FC236}">
                <a16:creationId xmlns:a16="http://schemas.microsoft.com/office/drawing/2014/main" id="{F6E8F691-D8CD-443C-A891-B3382B251638}"/>
              </a:ext>
            </a:extLst>
          </p:cNvPr>
          <p:cNvSpPr/>
          <p:nvPr/>
        </p:nvSpPr>
        <p:spPr>
          <a:xfrm>
            <a:off x="270427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82">
            <a:extLst>
              <a:ext uri="{FF2B5EF4-FFF2-40B4-BE49-F238E27FC236}">
                <a16:creationId xmlns:a16="http://schemas.microsoft.com/office/drawing/2014/main" id="{B738F236-A866-4A24-9A2B-FDF0E468F47D}"/>
              </a:ext>
            </a:extLst>
          </p:cNvPr>
          <p:cNvSpPr/>
          <p:nvPr/>
        </p:nvSpPr>
        <p:spPr>
          <a:xfrm>
            <a:off x="284601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83">
            <a:extLst>
              <a:ext uri="{FF2B5EF4-FFF2-40B4-BE49-F238E27FC236}">
                <a16:creationId xmlns:a16="http://schemas.microsoft.com/office/drawing/2014/main" id="{4BA24A24-97BD-475C-A8D7-F9C1C5356D80}"/>
              </a:ext>
            </a:extLst>
          </p:cNvPr>
          <p:cNvSpPr/>
          <p:nvPr/>
        </p:nvSpPr>
        <p:spPr>
          <a:xfrm>
            <a:off x="281765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84">
            <a:extLst>
              <a:ext uri="{FF2B5EF4-FFF2-40B4-BE49-F238E27FC236}">
                <a16:creationId xmlns:a16="http://schemas.microsoft.com/office/drawing/2014/main" id="{29C248AC-C349-40C2-BFCF-03BB6A08B74D}"/>
              </a:ext>
            </a:extLst>
          </p:cNvPr>
          <p:cNvSpPr/>
          <p:nvPr/>
        </p:nvSpPr>
        <p:spPr>
          <a:xfrm>
            <a:off x="278941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85">
            <a:extLst>
              <a:ext uri="{FF2B5EF4-FFF2-40B4-BE49-F238E27FC236}">
                <a16:creationId xmlns:a16="http://schemas.microsoft.com/office/drawing/2014/main" id="{F8ADF601-59A9-4FAF-90D3-68558779B9FE}"/>
              </a:ext>
            </a:extLst>
          </p:cNvPr>
          <p:cNvSpPr/>
          <p:nvPr/>
        </p:nvSpPr>
        <p:spPr>
          <a:xfrm>
            <a:off x="293115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86">
            <a:extLst>
              <a:ext uri="{FF2B5EF4-FFF2-40B4-BE49-F238E27FC236}">
                <a16:creationId xmlns:a16="http://schemas.microsoft.com/office/drawing/2014/main" id="{C3AD74E2-8135-45F4-964E-CECA372F4E6F}"/>
              </a:ext>
            </a:extLst>
          </p:cNvPr>
          <p:cNvSpPr/>
          <p:nvPr/>
        </p:nvSpPr>
        <p:spPr>
          <a:xfrm>
            <a:off x="290281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87">
            <a:extLst>
              <a:ext uri="{FF2B5EF4-FFF2-40B4-BE49-F238E27FC236}">
                <a16:creationId xmlns:a16="http://schemas.microsoft.com/office/drawing/2014/main" id="{67DC8864-6BA1-478A-A6A5-C751FBCC51B9}"/>
              </a:ext>
            </a:extLst>
          </p:cNvPr>
          <p:cNvSpPr/>
          <p:nvPr/>
        </p:nvSpPr>
        <p:spPr>
          <a:xfrm>
            <a:off x="287456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88">
            <a:extLst>
              <a:ext uri="{FF2B5EF4-FFF2-40B4-BE49-F238E27FC236}">
                <a16:creationId xmlns:a16="http://schemas.microsoft.com/office/drawing/2014/main" id="{4E7D0D5B-D774-495A-88E0-8B038ABCC4DF}"/>
              </a:ext>
            </a:extLst>
          </p:cNvPr>
          <p:cNvSpPr/>
          <p:nvPr/>
        </p:nvSpPr>
        <p:spPr>
          <a:xfrm>
            <a:off x="301629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89">
            <a:extLst>
              <a:ext uri="{FF2B5EF4-FFF2-40B4-BE49-F238E27FC236}">
                <a16:creationId xmlns:a16="http://schemas.microsoft.com/office/drawing/2014/main" id="{C61CEF0B-87E1-4FB7-BC9A-4E873FB1E7BF}"/>
              </a:ext>
            </a:extLst>
          </p:cNvPr>
          <p:cNvSpPr/>
          <p:nvPr/>
        </p:nvSpPr>
        <p:spPr>
          <a:xfrm>
            <a:off x="298795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90">
            <a:extLst>
              <a:ext uri="{FF2B5EF4-FFF2-40B4-BE49-F238E27FC236}">
                <a16:creationId xmlns:a16="http://schemas.microsoft.com/office/drawing/2014/main" id="{470A7D24-9B16-4959-8A02-2095DBBE548E}"/>
              </a:ext>
            </a:extLst>
          </p:cNvPr>
          <p:cNvSpPr/>
          <p:nvPr/>
        </p:nvSpPr>
        <p:spPr>
          <a:xfrm>
            <a:off x="295972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91">
            <a:extLst>
              <a:ext uri="{FF2B5EF4-FFF2-40B4-BE49-F238E27FC236}">
                <a16:creationId xmlns:a16="http://schemas.microsoft.com/office/drawing/2014/main" id="{2AE35428-C773-4999-B389-DD656BEE98CE}"/>
              </a:ext>
            </a:extLst>
          </p:cNvPr>
          <p:cNvSpPr/>
          <p:nvPr/>
        </p:nvSpPr>
        <p:spPr>
          <a:xfrm>
            <a:off x="310145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92">
            <a:extLst>
              <a:ext uri="{FF2B5EF4-FFF2-40B4-BE49-F238E27FC236}">
                <a16:creationId xmlns:a16="http://schemas.microsoft.com/office/drawing/2014/main" id="{46ADC177-8FA9-4931-8C77-47374CC5823E}"/>
              </a:ext>
            </a:extLst>
          </p:cNvPr>
          <p:cNvSpPr/>
          <p:nvPr/>
        </p:nvSpPr>
        <p:spPr>
          <a:xfrm>
            <a:off x="307309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93">
            <a:extLst>
              <a:ext uri="{FF2B5EF4-FFF2-40B4-BE49-F238E27FC236}">
                <a16:creationId xmlns:a16="http://schemas.microsoft.com/office/drawing/2014/main" id="{41A43374-4D48-49F4-92E3-A9C1F529EFCB}"/>
              </a:ext>
            </a:extLst>
          </p:cNvPr>
          <p:cNvSpPr/>
          <p:nvPr/>
        </p:nvSpPr>
        <p:spPr>
          <a:xfrm>
            <a:off x="304486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94">
            <a:extLst>
              <a:ext uri="{FF2B5EF4-FFF2-40B4-BE49-F238E27FC236}">
                <a16:creationId xmlns:a16="http://schemas.microsoft.com/office/drawing/2014/main" id="{F4AB9790-C805-4BC5-8A4B-A593D2DFEF73}"/>
              </a:ext>
            </a:extLst>
          </p:cNvPr>
          <p:cNvSpPr/>
          <p:nvPr/>
        </p:nvSpPr>
        <p:spPr>
          <a:xfrm>
            <a:off x="318659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95">
            <a:extLst>
              <a:ext uri="{FF2B5EF4-FFF2-40B4-BE49-F238E27FC236}">
                <a16:creationId xmlns:a16="http://schemas.microsoft.com/office/drawing/2014/main" id="{D031719F-15B7-4648-B89E-1017C6ADC3BF}"/>
              </a:ext>
            </a:extLst>
          </p:cNvPr>
          <p:cNvSpPr/>
          <p:nvPr/>
        </p:nvSpPr>
        <p:spPr>
          <a:xfrm>
            <a:off x="315824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96">
            <a:extLst>
              <a:ext uri="{FF2B5EF4-FFF2-40B4-BE49-F238E27FC236}">
                <a16:creationId xmlns:a16="http://schemas.microsoft.com/office/drawing/2014/main" id="{C61C5C6A-CE8C-456E-A98C-9AF50B0D3C25}"/>
              </a:ext>
            </a:extLst>
          </p:cNvPr>
          <p:cNvSpPr/>
          <p:nvPr/>
        </p:nvSpPr>
        <p:spPr>
          <a:xfrm>
            <a:off x="313000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97">
            <a:extLst>
              <a:ext uri="{FF2B5EF4-FFF2-40B4-BE49-F238E27FC236}">
                <a16:creationId xmlns:a16="http://schemas.microsoft.com/office/drawing/2014/main" id="{E7C4A211-E896-4E43-97E4-1C663D651D60}"/>
              </a:ext>
            </a:extLst>
          </p:cNvPr>
          <p:cNvSpPr/>
          <p:nvPr/>
        </p:nvSpPr>
        <p:spPr>
          <a:xfrm>
            <a:off x="327174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98">
            <a:extLst>
              <a:ext uri="{FF2B5EF4-FFF2-40B4-BE49-F238E27FC236}">
                <a16:creationId xmlns:a16="http://schemas.microsoft.com/office/drawing/2014/main" id="{895F6B99-877E-4566-9DF6-67C77B170270}"/>
              </a:ext>
            </a:extLst>
          </p:cNvPr>
          <p:cNvSpPr/>
          <p:nvPr/>
        </p:nvSpPr>
        <p:spPr>
          <a:xfrm>
            <a:off x="324340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99">
            <a:extLst>
              <a:ext uri="{FF2B5EF4-FFF2-40B4-BE49-F238E27FC236}">
                <a16:creationId xmlns:a16="http://schemas.microsoft.com/office/drawing/2014/main" id="{F3C1F3E2-2B3D-4862-B7B8-01365B49D6AF}"/>
              </a:ext>
            </a:extLst>
          </p:cNvPr>
          <p:cNvSpPr/>
          <p:nvPr/>
        </p:nvSpPr>
        <p:spPr>
          <a:xfrm>
            <a:off x="321514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00">
            <a:extLst>
              <a:ext uri="{FF2B5EF4-FFF2-40B4-BE49-F238E27FC236}">
                <a16:creationId xmlns:a16="http://schemas.microsoft.com/office/drawing/2014/main" id="{26D6E713-0074-4348-BB2E-A9F68C26641B}"/>
              </a:ext>
            </a:extLst>
          </p:cNvPr>
          <p:cNvSpPr/>
          <p:nvPr/>
        </p:nvSpPr>
        <p:spPr>
          <a:xfrm>
            <a:off x="335688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01">
            <a:extLst>
              <a:ext uri="{FF2B5EF4-FFF2-40B4-BE49-F238E27FC236}">
                <a16:creationId xmlns:a16="http://schemas.microsoft.com/office/drawing/2014/main" id="{66429F69-B6AD-4E1B-ADF0-1C9C3E6588C4}"/>
              </a:ext>
            </a:extLst>
          </p:cNvPr>
          <p:cNvSpPr/>
          <p:nvPr/>
        </p:nvSpPr>
        <p:spPr>
          <a:xfrm>
            <a:off x="332855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02">
            <a:extLst>
              <a:ext uri="{FF2B5EF4-FFF2-40B4-BE49-F238E27FC236}">
                <a16:creationId xmlns:a16="http://schemas.microsoft.com/office/drawing/2014/main" id="{B05473F1-6B34-4529-AD7D-8A45EBD0BD5A}"/>
              </a:ext>
            </a:extLst>
          </p:cNvPr>
          <p:cNvSpPr/>
          <p:nvPr/>
        </p:nvSpPr>
        <p:spPr>
          <a:xfrm>
            <a:off x="330029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03">
            <a:extLst>
              <a:ext uri="{FF2B5EF4-FFF2-40B4-BE49-F238E27FC236}">
                <a16:creationId xmlns:a16="http://schemas.microsoft.com/office/drawing/2014/main" id="{3F6D09D6-1557-43A5-BF53-3DD20DC18D95}"/>
              </a:ext>
            </a:extLst>
          </p:cNvPr>
          <p:cNvSpPr/>
          <p:nvPr/>
        </p:nvSpPr>
        <p:spPr>
          <a:xfrm>
            <a:off x="344204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04">
            <a:extLst>
              <a:ext uri="{FF2B5EF4-FFF2-40B4-BE49-F238E27FC236}">
                <a16:creationId xmlns:a16="http://schemas.microsoft.com/office/drawing/2014/main" id="{B7B77F72-903C-4D43-ACE2-734F91B785B2}"/>
              </a:ext>
            </a:extLst>
          </p:cNvPr>
          <p:cNvSpPr/>
          <p:nvPr/>
        </p:nvSpPr>
        <p:spPr>
          <a:xfrm>
            <a:off x="341369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05">
            <a:extLst>
              <a:ext uri="{FF2B5EF4-FFF2-40B4-BE49-F238E27FC236}">
                <a16:creationId xmlns:a16="http://schemas.microsoft.com/office/drawing/2014/main" id="{41E818A0-FBFD-4CBB-B928-7C78E686482B}"/>
              </a:ext>
            </a:extLst>
          </p:cNvPr>
          <p:cNvSpPr/>
          <p:nvPr/>
        </p:nvSpPr>
        <p:spPr>
          <a:xfrm>
            <a:off x="338543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06">
            <a:extLst>
              <a:ext uri="{FF2B5EF4-FFF2-40B4-BE49-F238E27FC236}">
                <a16:creationId xmlns:a16="http://schemas.microsoft.com/office/drawing/2014/main" id="{FBD4B1A7-0F3E-472F-8B8F-2D5B4CDE300B}"/>
              </a:ext>
            </a:extLst>
          </p:cNvPr>
          <p:cNvSpPr/>
          <p:nvPr/>
        </p:nvSpPr>
        <p:spPr>
          <a:xfrm>
            <a:off x="352718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07">
            <a:extLst>
              <a:ext uri="{FF2B5EF4-FFF2-40B4-BE49-F238E27FC236}">
                <a16:creationId xmlns:a16="http://schemas.microsoft.com/office/drawing/2014/main" id="{0E17A1F0-BF07-44B4-A1BC-4D8E84DD3C21}"/>
              </a:ext>
            </a:extLst>
          </p:cNvPr>
          <p:cNvSpPr/>
          <p:nvPr/>
        </p:nvSpPr>
        <p:spPr>
          <a:xfrm>
            <a:off x="349883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08">
            <a:extLst>
              <a:ext uri="{FF2B5EF4-FFF2-40B4-BE49-F238E27FC236}">
                <a16:creationId xmlns:a16="http://schemas.microsoft.com/office/drawing/2014/main" id="{3D9EAC97-D4E7-48C3-A37A-B05260A8BD7E}"/>
              </a:ext>
            </a:extLst>
          </p:cNvPr>
          <p:cNvSpPr/>
          <p:nvPr/>
        </p:nvSpPr>
        <p:spPr>
          <a:xfrm>
            <a:off x="347057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09">
            <a:extLst>
              <a:ext uri="{FF2B5EF4-FFF2-40B4-BE49-F238E27FC236}">
                <a16:creationId xmlns:a16="http://schemas.microsoft.com/office/drawing/2014/main" id="{8626178B-01E8-4557-9BA0-A4AEA4B2F445}"/>
              </a:ext>
            </a:extLst>
          </p:cNvPr>
          <p:cNvSpPr/>
          <p:nvPr/>
        </p:nvSpPr>
        <p:spPr>
          <a:xfrm>
            <a:off x="361232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10">
            <a:extLst>
              <a:ext uri="{FF2B5EF4-FFF2-40B4-BE49-F238E27FC236}">
                <a16:creationId xmlns:a16="http://schemas.microsoft.com/office/drawing/2014/main" id="{BE498949-B231-4FD4-B06F-ECD539451A60}"/>
              </a:ext>
            </a:extLst>
          </p:cNvPr>
          <p:cNvSpPr/>
          <p:nvPr/>
        </p:nvSpPr>
        <p:spPr>
          <a:xfrm>
            <a:off x="358398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11">
            <a:extLst>
              <a:ext uri="{FF2B5EF4-FFF2-40B4-BE49-F238E27FC236}">
                <a16:creationId xmlns:a16="http://schemas.microsoft.com/office/drawing/2014/main" id="{2433E996-3342-4055-82EE-159A46FC5BCB}"/>
              </a:ext>
            </a:extLst>
          </p:cNvPr>
          <p:cNvSpPr/>
          <p:nvPr/>
        </p:nvSpPr>
        <p:spPr>
          <a:xfrm>
            <a:off x="355571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12">
            <a:extLst>
              <a:ext uri="{FF2B5EF4-FFF2-40B4-BE49-F238E27FC236}">
                <a16:creationId xmlns:a16="http://schemas.microsoft.com/office/drawing/2014/main" id="{50D6298C-12E8-43D4-B2C7-81712BB9F893}"/>
              </a:ext>
            </a:extLst>
          </p:cNvPr>
          <p:cNvSpPr/>
          <p:nvPr/>
        </p:nvSpPr>
        <p:spPr>
          <a:xfrm>
            <a:off x="369746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13">
            <a:extLst>
              <a:ext uri="{FF2B5EF4-FFF2-40B4-BE49-F238E27FC236}">
                <a16:creationId xmlns:a16="http://schemas.microsoft.com/office/drawing/2014/main" id="{AD952CE5-D84D-4C6D-8886-D26211F3116F}"/>
              </a:ext>
            </a:extLst>
          </p:cNvPr>
          <p:cNvSpPr/>
          <p:nvPr/>
        </p:nvSpPr>
        <p:spPr>
          <a:xfrm>
            <a:off x="366913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14">
            <a:extLst>
              <a:ext uri="{FF2B5EF4-FFF2-40B4-BE49-F238E27FC236}">
                <a16:creationId xmlns:a16="http://schemas.microsoft.com/office/drawing/2014/main" id="{8751EF04-16E1-492F-B203-A730B06A6D20}"/>
              </a:ext>
            </a:extLst>
          </p:cNvPr>
          <p:cNvSpPr/>
          <p:nvPr/>
        </p:nvSpPr>
        <p:spPr>
          <a:xfrm>
            <a:off x="364087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15">
            <a:extLst>
              <a:ext uri="{FF2B5EF4-FFF2-40B4-BE49-F238E27FC236}">
                <a16:creationId xmlns:a16="http://schemas.microsoft.com/office/drawing/2014/main" id="{53DE3DD3-E1E8-4B69-B75E-30D01F087E07}"/>
              </a:ext>
            </a:extLst>
          </p:cNvPr>
          <p:cNvSpPr/>
          <p:nvPr/>
        </p:nvSpPr>
        <p:spPr>
          <a:xfrm>
            <a:off x="378261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16">
            <a:extLst>
              <a:ext uri="{FF2B5EF4-FFF2-40B4-BE49-F238E27FC236}">
                <a16:creationId xmlns:a16="http://schemas.microsoft.com/office/drawing/2014/main" id="{F29FF4F8-FB81-4BB1-9DA5-732437F57B2A}"/>
              </a:ext>
            </a:extLst>
          </p:cNvPr>
          <p:cNvSpPr/>
          <p:nvPr/>
        </p:nvSpPr>
        <p:spPr>
          <a:xfrm>
            <a:off x="375427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17">
            <a:extLst>
              <a:ext uri="{FF2B5EF4-FFF2-40B4-BE49-F238E27FC236}">
                <a16:creationId xmlns:a16="http://schemas.microsoft.com/office/drawing/2014/main" id="{F697A9FB-1B6C-48C0-A888-F60C205A5331}"/>
              </a:ext>
            </a:extLst>
          </p:cNvPr>
          <p:cNvSpPr/>
          <p:nvPr/>
        </p:nvSpPr>
        <p:spPr>
          <a:xfrm>
            <a:off x="372601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18">
            <a:extLst>
              <a:ext uri="{FF2B5EF4-FFF2-40B4-BE49-F238E27FC236}">
                <a16:creationId xmlns:a16="http://schemas.microsoft.com/office/drawing/2014/main" id="{4EDF1D8D-2872-4BF7-A2AE-E9EF0902C84A}"/>
              </a:ext>
            </a:extLst>
          </p:cNvPr>
          <p:cNvSpPr/>
          <p:nvPr/>
        </p:nvSpPr>
        <p:spPr>
          <a:xfrm>
            <a:off x="386775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19">
            <a:extLst>
              <a:ext uri="{FF2B5EF4-FFF2-40B4-BE49-F238E27FC236}">
                <a16:creationId xmlns:a16="http://schemas.microsoft.com/office/drawing/2014/main" id="{D7D13706-5F71-44BA-9AB8-3077F56DAA54}"/>
              </a:ext>
            </a:extLst>
          </p:cNvPr>
          <p:cNvSpPr/>
          <p:nvPr/>
        </p:nvSpPr>
        <p:spPr>
          <a:xfrm>
            <a:off x="383941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0">
            <a:extLst>
              <a:ext uri="{FF2B5EF4-FFF2-40B4-BE49-F238E27FC236}">
                <a16:creationId xmlns:a16="http://schemas.microsoft.com/office/drawing/2014/main" id="{D66A5CF7-9102-43F8-B256-40C1498D67DD}"/>
              </a:ext>
            </a:extLst>
          </p:cNvPr>
          <p:cNvSpPr/>
          <p:nvPr/>
        </p:nvSpPr>
        <p:spPr>
          <a:xfrm>
            <a:off x="381115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1">
            <a:extLst>
              <a:ext uri="{FF2B5EF4-FFF2-40B4-BE49-F238E27FC236}">
                <a16:creationId xmlns:a16="http://schemas.microsoft.com/office/drawing/2014/main" id="{AAF8204A-2796-4A65-9CC6-EABEE88262C9}"/>
              </a:ext>
            </a:extLst>
          </p:cNvPr>
          <p:cNvSpPr/>
          <p:nvPr/>
        </p:nvSpPr>
        <p:spPr>
          <a:xfrm>
            <a:off x="395289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2">
            <a:extLst>
              <a:ext uri="{FF2B5EF4-FFF2-40B4-BE49-F238E27FC236}">
                <a16:creationId xmlns:a16="http://schemas.microsoft.com/office/drawing/2014/main" id="{05F1B52C-B519-48A2-98C5-6466EC92D5E7}"/>
              </a:ext>
            </a:extLst>
          </p:cNvPr>
          <p:cNvSpPr/>
          <p:nvPr/>
        </p:nvSpPr>
        <p:spPr>
          <a:xfrm>
            <a:off x="392455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3">
            <a:extLst>
              <a:ext uri="{FF2B5EF4-FFF2-40B4-BE49-F238E27FC236}">
                <a16:creationId xmlns:a16="http://schemas.microsoft.com/office/drawing/2014/main" id="{AC870745-DD55-48AE-A9B7-121025A8F75E}"/>
              </a:ext>
            </a:extLst>
          </p:cNvPr>
          <p:cNvSpPr/>
          <p:nvPr/>
        </p:nvSpPr>
        <p:spPr>
          <a:xfrm>
            <a:off x="389629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4">
            <a:extLst>
              <a:ext uri="{FF2B5EF4-FFF2-40B4-BE49-F238E27FC236}">
                <a16:creationId xmlns:a16="http://schemas.microsoft.com/office/drawing/2014/main" id="{958C158B-3D53-431D-A90F-FE459B184BDD}"/>
              </a:ext>
            </a:extLst>
          </p:cNvPr>
          <p:cNvSpPr/>
          <p:nvPr/>
        </p:nvSpPr>
        <p:spPr>
          <a:xfrm>
            <a:off x="403804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5">
            <a:extLst>
              <a:ext uri="{FF2B5EF4-FFF2-40B4-BE49-F238E27FC236}">
                <a16:creationId xmlns:a16="http://schemas.microsoft.com/office/drawing/2014/main" id="{2B429131-5D12-46CB-BD15-E20395DD398A}"/>
              </a:ext>
            </a:extLst>
          </p:cNvPr>
          <p:cNvSpPr/>
          <p:nvPr/>
        </p:nvSpPr>
        <p:spPr>
          <a:xfrm>
            <a:off x="400970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6">
            <a:extLst>
              <a:ext uri="{FF2B5EF4-FFF2-40B4-BE49-F238E27FC236}">
                <a16:creationId xmlns:a16="http://schemas.microsoft.com/office/drawing/2014/main" id="{8147592B-3914-4578-87B9-19A24F1B9CBE}"/>
              </a:ext>
            </a:extLst>
          </p:cNvPr>
          <p:cNvSpPr/>
          <p:nvPr/>
        </p:nvSpPr>
        <p:spPr>
          <a:xfrm>
            <a:off x="398144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7">
            <a:extLst>
              <a:ext uri="{FF2B5EF4-FFF2-40B4-BE49-F238E27FC236}">
                <a16:creationId xmlns:a16="http://schemas.microsoft.com/office/drawing/2014/main" id="{F6E80513-4119-4BAA-9424-D6889D3A8B8B}"/>
              </a:ext>
            </a:extLst>
          </p:cNvPr>
          <p:cNvSpPr/>
          <p:nvPr/>
        </p:nvSpPr>
        <p:spPr>
          <a:xfrm>
            <a:off x="412318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8">
            <a:extLst>
              <a:ext uri="{FF2B5EF4-FFF2-40B4-BE49-F238E27FC236}">
                <a16:creationId xmlns:a16="http://schemas.microsoft.com/office/drawing/2014/main" id="{56304838-2158-432F-9F50-B90867519CD1}"/>
              </a:ext>
            </a:extLst>
          </p:cNvPr>
          <p:cNvSpPr/>
          <p:nvPr/>
        </p:nvSpPr>
        <p:spPr>
          <a:xfrm>
            <a:off x="409484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">
            <a:extLst>
              <a:ext uri="{FF2B5EF4-FFF2-40B4-BE49-F238E27FC236}">
                <a16:creationId xmlns:a16="http://schemas.microsoft.com/office/drawing/2014/main" id="{D93DA662-9798-4A9C-985C-ECC22DC5D564}"/>
              </a:ext>
            </a:extLst>
          </p:cNvPr>
          <p:cNvSpPr/>
          <p:nvPr/>
        </p:nvSpPr>
        <p:spPr>
          <a:xfrm>
            <a:off x="406658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30">
            <a:extLst>
              <a:ext uri="{FF2B5EF4-FFF2-40B4-BE49-F238E27FC236}">
                <a16:creationId xmlns:a16="http://schemas.microsoft.com/office/drawing/2014/main" id="{3BAB4339-4432-4111-B76F-170BE3837A37}"/>
              </a:ext>
            </a:extLst>
          </p:cNvPr>
          <p:cNvSpPr/>
          <p:nvPr/>
        </p:nvSpPr>
        <p:spPr>
          <a:xfrm>
            <a:off x="420833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31">
            <a:extLst>
              <a:ext uri="{FF2B5EF4-FFF2-40B4-BE49-F238E27FC236}">
                <a16:creationId xmlns:a16="http://schemas.microsoft.com/office/drawing/2014/main" id="{5CB80293-2188-4496-98E1-75C50EB94EF2}"/>
              </a:ext>
            </a:extLst>
          </p:cNvPr>
          <p:cNvSpPr/>
          <p:nvPr/>
        </p:nvSpPr>
        <p:spPr>
          <a:xfrm>
            <a:off x="417998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32">
            <a:extLst>
              <a:ext uri="{FF2B5EF4-FFF2-40B4-BE49-F238E27FC236}">
                <a16:creationId xmlns:a16="http://schemas.microsoft.com/office/drawing/2014/main" id="{39B799F7-A405-4480-9A47-1995AB421C34}"/>
              </a:ext>
            </a:extLst>
          </p:cNvPr>
          <p:cNvSpPr/>
          <p:nvPr/>
        </p:nvSpPr>
        <p:spPr>
          <a:xfrm>
            <a:off x="415174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3">
            <a:extLst>
              <a:ext uri="{FF2B5EF4-FFF2-40B4-BE49-F238E27FC236}">
                <a16:creationId xmlns:a16="http://schemas.microsoft.com/office/drawing/2014/main" id="{019C5F99-B519-4798-9C23-9C50A4D377C1}"/>
              </a:ext>
            </a:extLst>
          </p:cNvPr>
          <p:cNvSpPr/>
          <p:nvPr/>
        </p:nvSpPr>
        <p:spPr>
          <a:xfrm>
            <a:off x="429347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4">
            <a:extLst>
              <a:ext uri="{FF2B5EF4-FFF2-40B4-BE49-F238E27FC236}">
                <a16:creationId xmlns:a16="http://schemas.microsoft.com/office/drawing/2014/main" id="{D6D95AEC-F224-45F0-84FB-EEBF37C2BB16}"/>
              </a:ext>
            </a:extLst>
          </p:cNvPr>
          <p:cNvSpPr/>
          <p:nvPr/>
        </p:nvSpPr>
        <p:spPr>
          <a:xfrm>
            <a:off x="426512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5">
            <a:extLst>
              <a:ext uri="{FF2B5EF4-FFF2-40B4-BE49-F238E27FC236}">
                <a16:creationId xmlns:a16="http://schemas.microsoft.com/office/drawing/2014/main" id="{3D5F9F3D-2495-4D95-B770-F3529D477382}"/>
              </a:ext>
            </a:extLst>
          </p:cNvPr>
          <p:cNvSpPr/>
          <p:nvPr/>
        </p:nvSpPr>
        <p:spPr>
          <a:xfrm>
            <a:off x="423688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6">
            <a:extLst>
              <a:ext uri="{FF2B5EF4-FFF2-40B4-BE49-F238E27FC236}">
                <a16:creationId xmlns:a16="http://schemas.microsoft.com/office/drawing/2014/main" id="{8B13F9DE-28B7-42C9-B42B-A92CEB938520}"/>
              </a:ext>
            </a:extLst>
          </p:cNvPr>
          <p:cNvSpPr/>
          <p:nvPr/>
        </p:nvSpPr>
        <p:spPr>
          <a:xfrm>
            <a:off x="437862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7">
            <a:extLst>
              <a:ext uri="{FF2B5EF4-FFF2-40B4-BE49-F238E27FC236}">
                <a16:creationId xmlns:a16="http://schemas.microsoft.com/office/drawing/2014/main" id="{F411EE27-13A7-4C67-BD45-CDB5DC05C1AA}"/>
              </a:ext>
            </a:extLst>
          </p:cNvPr>
          <p:cNvSpPr/>
          <p:nvPr/>
        </p:nvSpPr>
        <p:spPr>
          <a:xfrm>
            <a:off x="435029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8">
            <a:extLst>
              <a:ext uri="{FF2B5EF4-FFF2-40B4-BE49-F238E27FC236}">
                <a16:creationId xmlns:a16="http://schemas.microsoft.com/office/drawing/2014/main" id="{454DB563-2F5F-4A36-BACC-FE0CE8F52B43}"/>
              </a:ext>
            </a:extLst>
          </p:cNvPr>
          <p:cNvSpPr/>
          <p:nvPr/>
        </p:nvSpPr>
        <p:spPr>
          <a:xfrm>
            <a:off x="432203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9">
            <a:extLst>
              <a:ext uri="{FF2B5EF4-FFF2-40B4-BE49-F238E27FC236}">
                <a16:creationId xmlns:a16="http://schemas.microsoft.com/office/drawing/2014/main" id="{A235ED09-071A-4FD5-80BD-03D2A045E7E9}"/>
              </a:ext>
            </a:extLst>
          </p:cNvPr>
          <p:cNvSpPr/>
          <p:nvPr/>
        </p:nvSpPr>
        <p:spPr>
          <a:xfrm>
            <a:off x="446376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40">
            <a:extLst>
              <a:ext uri="{FF2B5EF4-FFF2-40B4-BE49-F238E27FC236}">
                <a16:creationId xmlns:a16="http://schemas.microsoft.com/office/drawing/2014/main" id="{8901BC8A-5A60-4F0B-9AA1-253A0B3C7A46}"/>
              </a:ext>
            </a:extLst>
          </p:cNvPr>
          <p:cNvSpPr/>
          <p:nvPr/>
        </p:nvSpPr>
        <p:spPr>
          <a:xfrm>
            <a:off x="443543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41">
            <a:extLst>
              <a:ext uri="{FF2B5EF4-FFF2-40B4-BE49-F238E27FC236}">
                <a16:creationId xmlns:a16="http://schemas.microsoft.com/office/drawing/2014/main" id="{EE70786A-53F7-4A73-ACC3-E74A22541368}"/>
              </a:ext>
            </a:extLst>
          </p:cNvPr>
          <p:cNvSpPr/>
          <p:nvPr/>
        </p:nvSpPr>
        <p:spPr>
          <a:xfrm>
            <a:off x="440717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42">
            <a:extLst>
              <a:ext uri="{FF2B5EF4-FFF2-40B4-BE49-F238E27FC236}">
                <a16:creationId xmlns:a16="http://schemas.microsoft.com/office/drawing/2014/main" id="{26B512F9-EE92-43D7-B3C6-CB5E6153D9C4}"/>
              </a:ext>
            </a:extLst>
          </p:cNvPr>
          <p:cNvSpPr/>
          <p:nvPr/>
        </p:nvSpPr>
        <p:spPr>
          <a:xfrm>
            <a:off x="454892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43">
            <a:extLst>
              <a:ext uri="{FF2B5EF4-FFF2-40B4-BE49-F238E27FC236}">
                <a16:creationId xmlns:a16="http://schemas.microsoft.com/office/drawing/2014/main" id="{091019F6-A0AB-4D76-ABB8-FCBBE775ED9C}"/>
              </a:ext>
            </a:extLst>
          </p:cNvPr>
          <p:cNvSpPr/>
          <p:nvPr/>
        </p:nvSpPr>
        <p:spPr>
          <a:xfrm>
            <a:off x="452057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44">
            <a:extLst>
              <a:ext uri="{FF2B5EF4-FFF2-40B4-BE49-F238E27FC236}">
                <a16:creationId xmlns:a16="http://schemas.microsoft.com/office/drawing/2014/main" id="{B2AEB055-C173-40FC-BE2A-8ED5EAF4DC3B}"/>
              </a:ext>
            </a:extLst>
          </p:cNvPr>
          <p:cNvSpPr/>
          <p:nvPr/>
        </p:nvSpPr>
        <p:spPr>
          <a:xfrm>
            <a:off x="449231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45">
            <a:extLst>
              <a:ext uri="{FF2B5EF4-FFF2-40B4-BE49-F238E27FC236}">
                <a16:creationId xmlns:a16="http://schemas.microsoft.com/office/drawing/2014/main" id="{6383481E-BFF9-4DCA-BF61-4FFB4475E423}"/>
              </a:ext>
            </a:extLst>
          </p:cNvPr>
          <p:cNvSpPr/>
          <p:nvPr/>
        </p:nvSpPr>
        <p:spPr>
          <a:xfrm>
            <a:off x="463406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46">
            <a:extLst>
              <a:ext uri="{FF2B5EF4-FFF2-40B4-BE49-F238E27FC236}">
                <a16:creationId xmlns:a16="http://schemas.microsoft.com/office/drawing/2014/main" id="{21D377E2-8532-43A4-A6DD-CFF124E553DE}"/>
              </a:ext>
            </a:extLst>
          </p:cNvPr>
          <p:cNvSpPr/>
          <p:nvPr/>
        </p:nvSpPr>
        <p:spPr>
          <a:xfrm>
            <a:off x="460571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47">
            <a:extLst>
              <a:ext uri="{FF2B5EF4-FFF2-40B4-BE49-F238E27FC236}">
                <a16:creationId xmlns:a16="http://schemas.microsoft.com/office/drawing/2014/main" id="{B324D453-2635-41DE-B1DB-8B8E8E018A3B}"/>
              </a:ext>
            </a:extLst>
          </p:cNvPr>
          <p:cNvSpPr/>
          <p:nvPr/>
        </p:nvSpPr>
        <p:spPr>
          <a:xfrm>
            <a:off x="457745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48">
            <a:extLst>
              <a:ext uri="{FF2B5EF4-FFF2-40B4-BE49-F238E27FC236}">
                <a16:creationId xmlns:a16="http://schemas.microsoft.com/office/drawing/2014/main" id="{AD10492F-5300-4E76-8AFD-F689670F7612}"/>
              </a:ext>
            </a:extLst>
          </p:cNvPr>
          <p:cNvSpPr/>
          <p:nvPr/>
        </p:nvSpPr>
        <p:spPr>
          <a:xfrm>
            <a:off x="471920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49">
            <a:extLst>
              <a:ext uri="{FF2B5EF4-FFF2-40B4-BE49-F238E27FC236}">
                <a16:creationId xmlns:a16="http://schemas.microsoft.com/office/drawing/2014/main" id="{1D903C5B-27B7-420A-8F3C-92D9F440E2AF}"/>
              </a:ext>
            </a:extLst>
          </p:cNvPr>
          <p:cNvSpPr/>
          <p:nvPr/>
        </p:nvSpPr>
        <p:spPr>
          <a:xfrm>
            <a:off x="469087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50">
            <a:extLst>
              <a:ext uri="{FF2B5EF4-FFF2-40B4-BE49-F238E27FC236}">
                <a16:creationId xmlns:a16="http://schemas.microsoft.com/office/drawing/2014/main" id="{E03EEB5C-6FF2-4335-B624-8C0CFA7B9887}"/>
              </a:ext>
            </a:extLst>
          </p:cNvPr>
          <p:cNvSpPr/>
          <p:nvPr/>
        </p:nvSpPr>
        <p:spPr>
          <a:xfrm>
            <a:off x="466261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51">
            <a:extLst>
              <a:ext uri="{FF2B5EF4-FFF2-40B4-BE49-F238E27FC236}">
                <a16:creationId xmlns:a16="http://schemas.microsoft.com/office/drawing/2014/main" id="{8D206847-4470-4C4B-B92F-0FBD2ACB8A79}"/>
              </a:ext>
            </a:extLst>
          </p:cNvPr>
          <p:cNvSpPr/>
          <p:nvPr/>
        </p:nvSpPr>
        <p:spPr>
          <a:xfrm>
            <a:off x="480434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52">
            <a:extLst>
              <a:ext uri="{FF2B5EF4-FFF2-40B4-BE49-F238E27FC236}">
                <a16:creationId xmlns:a16="http://schemas.microsoft.com/office/drawing/2014/main" id="{FAFA5571-DCF0-4776-8418-7AA2294A4302}"/>
              </a:ext>
            </a:extLst>
          </p:cNvPr>
          <p:cNvSpPr/>
          <p:nvPr/>
        </p:nvSpPr>
        <p:spPr>
          <a:xfrm>
            <a:off x="477601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53">
            <a:extLst>
              <a:ext uri="{FF2B5EF4-FFF2-40B4-BE49-F238E27FC236}">
                <a16:creationId xmlns:a16="http://schemas.microsoft.com/office/drawing/2014/main" id="{620B2408-A67A-49A6-BA9F-01E1E48A59C4}"/>
              </a:ext>
            </a:extLst>
          </p:cNvPr>
          <p:cNvSpPr/>
          <p:nvPr/>
        </p:nvSpPr>
        <p:spPr>
          <a:xfrm>
            <a:off x="474775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54">
            <a:extLst>
              <a:ext uri="{FF2B5EF4-FFF2-40B4-BE49-F238E27FC236}">
                <a16:creationId xmlns:a16="http://schemas.microsoft.com/office/drawing/2014/main" id="{5FBACB7D-D57A-431E-B3F8-FBDC279F67D2}"/>
              </a:ext>
            </a:extLst>
          </p:cNvPr>
          <p:cNvSpPr/>
          <p:nvPr/>
        </p:nvSpPr>
        <p:spPr>
          <a:xfrm>
            <a:off x="488949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55">
            <a:extLst>
              <a:ext uri="{FF2B5EF4-FFF2-40B4-BE49-F238E27FC236}">
                <a16:creationId xmlns:a16="http://schemas.microsoft.com/office/drawing/2014/main" id="{68753C0E-91F9-446E-A5EE-D442A9516BDE}"/>
              </a:ext>
            </a:extLst>
          </p:cNvPr>
          <p:cNvSpPr/>
          <p:nvPr/>
        </p:nvSpPr>
        <p:spPr>
          <a:xfrm>
            <a:off x="486115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56">
            <a:extLst>
              <a:ext uri="{FF2B5EF4-FFF2-40B4-BE49-F238E27FC236}">
                <a16:creationId xmlns:a16="http://schemas.microsoft.com/office/drawing/2014/main" id="{0C397CDF-C9C0-449A-A70F-A3D4ECBE1EAC}"/>
              </a:ext>
            </a:extLst>
          </p:cNvPr>
          <p:cNvSpPr/>
          <p:nvPr/>
        </p:nvSpPr>
        <p:spPr>
          <a:xfrm>
            <a:off x="483289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57">
            <a:extLst>
              <a:ext uri="{FF2B5EF4-FFF2-40B4-BE49-F238E27FC236}">
                <a16:creationId xmlns:a16="http://schemas.microsoft.com/office/drawing/2014/main" id="{7CC7143F-BBFF-40EF-AE9B-AC2EC2701C10}"/>
              </a:ext>
            </a:extLst>
          </p:cNvPr>
          <p:cNvSpPr/>
          <p:nvPr/>
        </p:nvSpPr>
        <p:spPr>
          <a:xfrm>
            <a:off x="497463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58">
            <a:extLst>
              <a:ext uri="{FF2B5EF4-FFF2-40B4-BE49-F238E27FC236}">
                <a16:creationId xmlns:a16="http://schemas.microsoft.com/office/drawing/2014/main" id="{2C849CA8-9DF8-4A52-AB17-EDBC4A1BA873}"/>
              </a:ext>
            </a:extLst>
          </p:cNvPr>
          <p:cNvSpPr/>
          <p:nvPr/>
        </p:nvSpPr>
        <p:spPr>
          <a:xfrm>
            <a:off x="494629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59">
            <a:extLst>
              <a:ext uri="{FF2B5EF4-FFF2-40B4-BE49-F238E27FC236}">
                <a16:creationId xmlns:a16="http://schemas.microsoft.com/office/drawing/2014/main" id="{7D2FF4B3-5557-499A-9564-C9A8A2C0576F}"/>
              </a:ext>
            </a:extLst>
          </p:cNvPr>
          <p:cNvSpPr/>
          <p:nvPr/>
        </p:nvSpPr>
        <p:spPr>
          <a:xfrm>
            <a:off x="491803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60">
            <a:extLst>
              <a:ext uri="{FF2B5EF4-FFF2-40B4-BE49-F238E27FC236}">
                <a16:creationId xmlns:a16="http://schemas.microsoft.com/office/drawing/2014/main" id="{0570C3DF-5894-47A2-B31B-70A89A958289}"/>
              </a:ext>
            </a:extLst>
          </p:cNvPr>
          <p:cNvSpPr/>
          <p:nvPr/>
        </p:nvSpPr>
        <p:spPr>
          <a:xfrm>
            <a:off x="505978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61">
            <a:extLst>
              <a:ext uri="{FF2B5EF4-FFF2-40B4-BE49-F238E27FC236}">
                <a16:creationId xmlns:a16="http://schemas.microsoft.com/office/drawing/2014/main" id="{A8EC6A28-6C72-4C19-BC38-1940E146D568}"/>
              </a:ext>
            </a:extLst>
          </p:cNvPr>
          <p:cNvSpPr/>
          <p:nvPr/>
        </p:nvSpPr>
        <p:spPr>
          <a:xfrm>
            <a:off x="503143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62">
            <a:extLst>
              <a:ext uri="{FF2B5EF4-FFF2-40B4-BE49-F238E27FC236}">
                <a16:creationId xmlns:a16="http://schemas.microsoft.com/office/drawing/2014/main" id="{4DB6C152-A78C-4A79-9974-1B80BB586C47}"/>
              </a:ext>
            </a:extLst>
          </p:cNvPr>
          <p:cNvSpPr/>
          <p:nvPr/>
        </p:nvSpPr>
        <p:spPr>
          <a:xfrm>
            <a:off x="500317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63">
            <a:extLst>
              <a:ext uri="{FF2B5EF4-FFF2-40B4-BE49-F238E27FC236}">
                <a16:creationId xmlns:a16="http://schemas.microsoft.com/office/drawing/2014/main" id="{1E00875E-AD32-424E-97BE-CEAED02DFCE8}"/>
              </a:ext>
            </a:extLst>
          </p:cNvPr>
          <p:cNvSpPr/>
          <p:nvPr/>
        </p:nvSpPr>
        <p:spPr>
          <a:xfrm>
            <a:off x="514492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64">
            <a:extLst>
              <a:ext uri="{FF2B5EF4-FFF2-40B4-BE49-F238E27FC236}">
                <a16:creationId xmlns:a16="http://schemas.microsoft.com/office/drawing/2014/main" id="{61296279-7AB7-4784-B7EB-21E9AEDF5B92}"/>
              </a:ext>
            </a:extLst>
          </p:cNvPr>
          <p:cNvSpPr/>
          <p:nvPr/>
        </p:nvSpPr>
        <p:spPr>
          <a:xfrm>
            <a:off x="511658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65">
            <a:extLst>
              <a:ext uri="{FF2B5EF4-FFF2-40B4-BE49-F238E27FC236}">
                <a16:creationId xmlns:a16="http://schemas.microsoft.com/office/drawing/2014/main" id="{D25D3F35-9A33-4037-B092-85FF1E592891}"/>
              </a:ext>
            </a:extLst>
          </p:cNvPr>
          <p:cNvSpPr/>
          <p:nvPr/>
        </p:nvSpPr>
        <p:spPr>
          <a:xfrm>
            <a:off x="508833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66">
            <a:extLst>
              <a:ext uri="{FF2B5EF4-FFF2-40B4-BE49-F238E27FC236}">
                <a16:creationId xmlns:a16="http://schemas.microsoft.com/office/drawing/2014/main" id="{3C744A5D-ABAF-4958-A842-B7DFFEDF2DF5}"/>
              </a:ext>
            </a:extLst>
          </p:cNvPr>
          <p:cNvSpPr/>
          <p:nvPr/>
        </p:nvSpPr>
        <p:spPr>
          <a:xfrm>
            <a:off x="523006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67">
            <a:extLst>
              <a:ext uri="{FF2B5EF4-FFF2-40B4-BE49-F238E27FC236}">
                <a16:creationId xmlns:a16="http://schemas.microsoft.com/office/drawing/2014/main" id="{285D6E11-649B-4F4C-86CF-70D7E2692A57}"/>
              </a:ext>
            </a:extLst>
          </p:cNvPr>
          <p:cNvSpPr/>
          <p:nvPr/>
        </p:nvSpPr>
        <p:spPr>
          <a:xfrm>
            <a:off x="520172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68">
            <a:extLst>
              <a:ext uri="{FF2B5EF4-FFF2-40B4-BE49-F238E27FC236}">
                <a16:creationId xmlns:a16="http://schemas.microsoft.com/office/drawing/2014/main" id="{6522237E-3B23-4CFF-98EF-895FD22038EE}"/>
              </a:ext>
            </a:extLst>
          </p:cNvPr>
          <p:cNvSpPr/>
          <p:nvPr/>
        </p:nvSpPr>
        <p:spPr>
          <a:xfrm>
            <a:off x="517347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69">
            <a:extLst>
              <a:ext uri="{FF2B5EF4-FFF2-40B4-BE49-F238E27FC236}">
                <a16:creationId xmlns:a16="http://schemas.microsoft.com/office/drawing/2014/main" id="{EB7C1407-3EF7-485A-9018-DCBB58AE25F2}"/>
              </a:ext>
            </a:extLst>
          </p:cNvPr>
          <p:cNvSpPr/>
          <p:nvPr/>
        </p:nvSpPr>
        <p:spPr>
          <a:xfrm>
            <a:off x="531522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70">
            <a:extLst>
              <a:ext uri="{FF2B5EF4-FFF2-40B4-BE49-F238E27FC236}">
                <a16:creationId xmlns:a16="http://schemas.microsoft.com/office/drawing/2014/main" id="{03805A2D-A222-4391-9D47-6920229932E6}"/>
              </a:ext>
            </a:extLst>
          </p:cNvPr>
          <p:cNvSpPr/>
          <p:nvPr/>
        </p:nvSpPr>
        <p:spPr>
          <a:xfrm>
            <a:off x="528686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71">
            <a:extLst>
              <a:ext uri="{FF2B5EF4-FFF2-40B4-BE49-F238E27FC236}">
                <a16:creationId xmlns:a16="http://schemas.microsoft.com/office/drawing/2014/main" id="{D41862EA-89AE-461A-A28E-C835FBDFCB06}"/>
              </a:ext>
            </a:extLst>
          </p:cNvPr>
          <p:cNvSpPr/>
          <p:nvPr/>
        </p:nvSpPr>
        <p:spPr>
          <a:xfrm>
            <a:off x="525862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72">
            <a:extLst>
              <a:ext uri="{FF2B5EF4-FFF2-40B4-BE49-F238E27FC236}">
                <a16:creationId xmlns:a16="http://schemas.microsoft.com/office/drawing/2014/main" id="{78FD7A01-2A1F-46A7-92EB-37B90411A54A}"/>
              </a:ext>
            </a:extLst>
          </p:cNvPr>
          <p:cNvSpPr/>
          <p:nvPr/>
        </p:nvSpPr>
        <p:spPr>
          <a:xfrm>
            <a:off x="540036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73">
            <a:extLst>
              <a:ext uri="{FF2B5EF4-FFF2-40B4-BE49-F238E27FC236}">
                <a16:creationId xmlns:a16="http://schemas.microsoft.com/office/drawing/2014/main" id="{52F2D02A-543E-4BDB-9D0C-0A1FB84C4407}"/>
              </a:ext>
            </a:extLst>
          </p:cNvPr>
          <p:cNvSpPr/>
          <p:nvPr/>
        </p:nvSpPr>
        <p:spPr>
          <a:xfrm>
            <a:off x="537202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74">
            <a:extLst>
              <a:ext uri="{FF2B5EF4-FFF2-40B4-BE49-F238E27FC236}">
                <a16:creationId xmlns:a16="http://schemas.microsoft.com/office/drawing/2014/main" id="{770561BD-F04C-4DFB-AA28-692A91F34D9C}"/>
              </a:ext>
            </a:extLst>
          </p:cNvPr>
          <p:cNvSpPr/>
          <p:nvPr/>
        </p:nvSpPr>
        <p:spPr>
          <a:xfrm>
            <a:off x="534376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75">
            <a:extLst>
              <a:ext uri="{FF2B5EF4-FFF2-40B4-BE49-F238E27FC236}">
                <a16:creationId xmlns:a16="http://schemas.microsoft.com/office/drawing/2014/main" id="{C9A45CA3-EAA5-45D2-8FDC-2E866626658F}"/>
              </a:ext>
            </a:extLst>
          </p:cNvPr>
          <p:cNvSpPr/>
          <p:nvPr/>
        </p:nvSpPr>
        <p:spPr>
          <a:xfrm>
            <a:off x="548552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76">
            <a:extLst>
              <a:ext uri="{FF2B5EF4-FFF2-40B4-BE49-F238E27FC236}">
                <a16:creationId xmlns:a16="http://schemas.microsoft.com/office/drawing/2014/main" id="{A84A1E89-319E-45E9-9C38-4B97F0A0035E}"/>
              </a:ext>
            </a:extLst>
          </p:cNvPr>
          <p:cNvSpPr/>
          <p:nvPr/>
        </p:nvSpPr>
        <p:spPr>
          <a:xfrm>
            <a:off x="545716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77">
            <a:extLst>
              <a:ext uri="{FF2B5EF4-FFF2-40B4-BE49-F238E27FC236}">
                <a16:creationId xmlns:a16="http://schemas.microsoft.com/office/drawing/2014/main" id="{AECFA00D-D7C2-480E-8CFE-33ADBC07B5D3}"/>
              </a:ext>
            </a:extLst>
          </p:cNvPr>
          <p:cNvSpPr/>
          <p:nvPr/>
        </p:nvSpPr>
        <p:spPr>
          <a:xfrm>
            <a:off x="542891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78">
            <a:extLst>
              <a:ext uri="{FF2B5EF4-FFF2-40B4-BE49-F238E27FC236}">
                <a16:creationId xmlns:a16="http://schemas.microsoft.com/office/drawing/2014/main" id="{5E751D8B-20DC-4F87-92E7-6D13BA9B57E6}"/>
              </a:ext>
            </a:extLst>
          </p:cNvPr>
          <p:cNvSpPr/>
          <p:nvPr/>
        </p:nvSpPr>
        <p:spPr>
          <a:xfrm>
            <a:off x="557066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79">
            <a:extLst>
              <a:ext uri="{FF2B5EF4-FFF2-40B4-BE49-F238E27FC236}">
                <a16:creationId xmlns:a16="http://schemas.microsoft.com/office/drawing/2014/main" id="{E8C4C3C9-571E-482D-B3D7-9255CEB219E2}"/>
              </a:ext>
            </a:extLst>
          </p:cNvPr>
          <p:cNvSpPr/>
          <p:nvPr/>
        </p:nvSpPr>
        <p:spPr>
          <a:xfrm>
            <a:off x="554231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80">
            <a:extLst>
              <a:ext uri="{FF2B5EF4-FFF2-40B4-BE49-F238E27FC236}">
                <a16:creationId xmlns:a16="http://schemas.microsoft.com/office/drawing/2014/main" id="{8112B3AB-E2CF-4D09-B2AC-9BEA13D4EF23}"/>
              </a:ext>
            </a:extLst>
          </p:cNvPr>
          <p:cNvSpPr/>
          <p:nvPr/>
        </p:nvSpPr>
        <p:spPr>
          <a:xfrm>
            <a:off x="551405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81">
            <a:extLst>
              <a:ext uri="{FF2B5EF4-FFF2-40B4-BE49-F238E27FC236}">
                <a16:creationId xmlns:a16="http://schemas.microsoft.com/office/drawing/2014/main" id="{D53D449A-FE66-48C3-AD1D-33F35C129903}"/>
              </a:ext>
            </a:extLst>
          </p:cNvPr>
          <p:cNvSpPr/>
          <p:nvPr/>
        </p:nvSpPr>
        <p:spPr>
          <a:xfrm>
            <a:off x="565581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82">
            <a:extLst>
              <a:ext uri="{FF2B5EF4-FFF2-40B4-BE49-F238E27FC236}">
                <a16:creationId xmlns:a16="http://schemas.microsoft.com/office/drawing/2014/main" id="{2385D6AD-F6F0-4899-940E-E2160750B94B}"/>
              </a:ext>
            </a:extLst>
          </p:cNvPr>
          <p:cNvSpPr/>
          <p:nvPr/>
        </p:nvSpPr>
        <p:spPr>
          <a:xfrm>
            <a:off x="562745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83">
            <a:extLst>
              <a:ext uri="{FF2B5EF4-FFF2-40B4-BE49-F238E27FC236}">
                <a16:creationId xmlns:a16="http://schemas.microsoft.com/office/drawing/2014/main" id="{C9E2E706-AB07-46D7-8B49-15D0E4FE1B29}"/>
              </a:ext>
            </a:extLst>
          </p:cNvPr>
          <p:cNvSpPr/>
          <p:nvPr/>
        </p:nvSpPr>
        <p:spPr>
          <a:xfrm>
            <a:off x="559920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84">
            <a:extLst>
              <a:ext uri="{FF2B5EF4-FFF2-40B4-BE49-F238E27FC236}">
                <a16:creationId xmlns:a16="http://schemas.microsoft.com/office/drawing/2014/main" id="{A7E554D9-2085-4E75-B9F8-D132D856DFBE}"/>
              </a:ext>
            </a:extLst>
          </p:cNvPr>
          <p:cNvSpPr/>
          <p:nvPr/>
        </p:nvSpPr>
        <p:spPr>
          <a:xfrm>
            <a:off x="574095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85">
            <a:extLst>
              <a:ext uri="{FF2B5EF4-FFF2-40B4-BE49-F238E27FC236}">
                <a16:creationId xmlns:a16="http://schemas.microsoft.com/office/drawing/2014/main" id="{F50A09BC-75AB-4726-8822-FFC7F284397D}"/>
              </a:ext>
            </a:extLst>
          </p:cNvPr>
          <p:cNvSpPr/>
          <p:nvPr/>
        </p:nvSpPr>
        <p:spPr>
          <a:xfrm>
            <a:off x="571259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86">
            <a:extLst>
              <a:ext uri="{FF2B5EF4-FFF2-40B4-BE49-F238E27FC236}">
                <a16:creationId xmlns:a16="http://schemas.microsoft.com/office/drawing/2014/main" id="{B98B2C6F-2CF4-4599-8153-39E920201067}"/>
              </a:ext>
            </a:extLst>
          </p:cNvPr>
          <p:cNvSpPr/>
          <p:nvPr/>
        </p:nvSpPr>
        <p:spPr>
          <a:xfrm>
            <a:off x="568434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87">
            <a:extLst>
              <a:ext uri="{FF2B5EF4-FFF2-40B4-BE49-F238E27FC236}">
                <a16:creationId xmlns:a16="http://schemas.microsoft.com/office/drawing/2014/main" id="{35CAEAE2-C040-4F75-B066-E8256830A017}"/>
              </a:ext>
            </a:extLst>
          </p:cNvPr>
          <p:cNvSpPr/>
          <p:nvPr/>
        </p:nvSpPr>
        <p:spPr>
          <a:xfrm>
            <a:off x="582609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88">
            <a:extLst>
              <a:ext uri="{FF2B5EF4-FFF2-40B4-BE49-F238E27FC236}">
                <a16:creationId xmlns:a16="http://schemas.microsoft.com/office/drawing/2014/main" id="{FC24E52B-6B2F-4B16-8B9F-51FACC97D837}"/>
              </a:ext>
            </a:extLst>
          </p:cNvPr>
          <p:cNvSpPr/>
          <p:nvPr/>
        </p:nvSpPr>
        <p:spPr>
          <a:xfrm>
            <a:off x="579775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89">
            <a:extLst>
              <a:ext uri="{FF2B5EF4-FFF2-40B4-BE49-F238E27FC236}">
                <a16:creationId xmlns:a16="http://schemas.microsoft.com/office/drawing/2014/main" id="{A61997F6-FC50-4148-B268-6B7CA3E0DF53}"/>
              </a:ext>
            </a:extLst>
          </p:cNvPr>
          <p:cNvSpPr/>
          <p:nvPr/>
        </p:nvSpPr>
        <p:spPr>
          <a:xfrm>
            <a:off x="576949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90">
            <a:extLst>
              <a:ext uri="{FF2B5EF4-FFF2-40B4-BE49-F238E27FC236}">
                <a16:creationId xmlns:a16="http://schemas.microsoft.com/office/drawing/2014/main" id="{664CCEB9-2647-4416-BCB7-F0BF3090ECA0}"/>
              </a:ext>
            </a:extLst>
          </p:cNvPr>
          <p:cNvSpPr/>
          <p:nvPr/>
        </p:nvSpPr>
        <p:spPr>
          <a:xfrm>
            <a:off x="591123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91">
            <a:extLst>
              <a:ext uri="{FF2B5EF4-FFF2-40B4-BE49-F238E27FC236}">
                <a16:creationId xmlns:a16="http://schemas.microsoft.com/office/drawing/2014/main" id="{4032A04A-DD6C-4E9A-B421-7B4ACDB1EB8F}"/>
              </a:ext>
            </a:extLst>
          </p:cNvPr>
          <p:cNvSpPr/>
          <p:nvPr/>
        </p:nvSpPr>
        <p:spPr>
          <a:xfrm>
            <a:off x="588289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92">
            <a:extLst>
              <a:ext uri="{FF2B5EF4-FFF2-40B4-BE49-F238E27FC236}">
                <a16:creationId xmlns:a16="http://schemas.microsoft.com/office/drawing/2014/main" id="{5483A394-F8BC-41F2-A69F-69AF5FF31378}"/>
              </a:ext>
            </a:extLst>
          </p:cNvPr>
          <p:cNvSpPr/>
          <p:nvPr/>
        </p:nvSpPr>
        <p:spPr>
          <a:xfrm>
            <a:off x="585463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93">
            <a:extLst>
              <a:ext uri="{FF2B5EF4-FFF2-40B4-BE49-F238E27FC236}">
                <a16:creationId xmlns:a16="http://schemas.microsoft.com/office/drawing/2014/main" id="{1F9611A2-ED8F-4B72-A3F0-EBE913EDF43B}"/>
              </a:ext>
            </a:extLst>
          </p:cNvPr>
          <p:cNvSpPr/>
          <p:nvPr/>
        </p:nvSpPr>
        <p:spPr>
          <a:xfrm>
            <a:off x="599639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94">
            <a:extLst>
              <a:ext uri="{FF2B5EF4-FFF2-40B4-BE49-F238E27FC236}">
                <a16:creationId xmlns:a16="http://schemas.microsoft.com/office/drawing/2014/main" id="{70A52046-14A1-446B-B0B5-93904139D0DB}"/>
              </a:ext>
            </a:extLst>
          </p:cNvPr>
          <p:cNvSpPr/>
          <p:nvPr/>
        </p:nvSpPr>
        <p:spPr>
          <a:xfrm>
            <a:off x="596803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95">
            <a:extLst>
              <a:ext uri="{FF2B5EF4-FFF2-40B4-BE49-F238E27FC236}">
                <a16:creationId xmlns:a16="http://schemas.microsoft.com/office/drawing/2014/main" id="{B37755E1-15A7-45E6-972F-BF2E424AEA6A}"/>
              </a:ext>
            </a:extLst>
          </p:cNvPr>
          <p:cNvSpPr/>
          <p:nvPr/>
        </p:nvSpPr>
        <p:spPr>
          <a:xfrm>
            <a:off x="593977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96">
            <a:extLst>
              <a:ext uri="{FF2B5EF4-FFF2-40B4-BE49-F238E27FC236}">
                <a16:creationId xmlns:a16="http://schemas.microsoft.com/office/drawing/2014/main" id="{39C222CC-7450-4C32-9B84-9DC603BA6B39}"/>
              </a:ext>
            </a:extLst>
          </p:cNvPr>
          <p:cNvSpPr/>
          <p:nvPr/>
        </p:nvSpPr>
        <p:spPr>
          <a:xfrm>
            <a:off x="608153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97">
            <a:extLst>
              <a:ext uri="{FF2B5EF4-FFF2-40B4-BE49-F238E27FC236}">
                <a16:creationId xmlns:a16="http://schemas.microsoft.com/office/drawing/2014/main" id="{2AAEEFCA-C3B2-4275-AFF6-B50D5ED5BC44}"/>
              </a:ext>
            </a:extLst>
          </p:cNvPr>
          <p:cNvSpPr/>
          <p:nvPr/>
        </p:nvSpPr>
        <p:spPr>
          <a:xfrm>
            <a:off x="605317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98">
            <a:extLst>
              <a:ext uri="{FF2B5EF4-FFF2-40B4-BE49-F238E27FC236}">
                <a16:creationId xmlns:a16="http://schemas.microsoft.com/office/drawing/2014/main" id="{1C015CE6-CAC5-402F-9C2C-96F47C1C8A74}"/>
              </a:ext>
            </a:extLst>
          </p:cNvPr>
          <p:cNvSpPr/>
          <p:nvPr/>
        </p:nvSpPr>
        <p:spPr>
          <a:xfrm>
            <a:off x="6024917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99">
            <a:extLst>
              <a:ext uri="{FF2B5EF4-FFF2-40B4-BE49-F238E27FC236}">
                <a16:creationId xmlns:a16="http://schemas.microsoft.com/office/drawing/2014/main" id="{9A483D2E-9093-4834-BF8D-D4C13448612E}"/>
              </a:ext>
            </a:extLst>
          </p:cNvPr>
          <p:cNvSpPr/>
          <p:nvPr/>
        </p:nvSpPr>
        <p:spPr>
          <a:xfrm>
            <a:off x="616667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200">
            <a:extLst>
              <a:ext uri="{FF2B5EF4-FFF2-40B4-BE49-F238E27FC236}">
                <a16:creationId xmlns:a16="http://schemas.microsoft.com/office/drawing/2014/main" id="{9D9934FF-064A-4CB6-A2B4-83441E386662}"/>
              </a:ext>
            </a:extLst>
          </p:cNvPr>
          <p:cNvSpPr/>
          <p:nvPr/>
        </p:nvSpPr>
        <p:spPr>
          <a:xfrm>
            <a:off x="613832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201">
            <a:extLst>
              <a:ext uri="{FF2B5EF4-FFF2-40B4-BE49-F238E27FC236}">
                <a16:creationId xmlns:a16="http://schemas.microsoft.com/office/drawing/2014/main" id="{00FBCECF-2E44-45EB-9E34-7E9D8A4204FB}"/>
              </a:ext>
            </a:extLst>
          </p:cNvPr>
          <p:cNvSpPr/>
          <p:nvPr/>
        </p:nvSpPr>
        <p:spPr>
          <a:xfrm>
            <a:off x="611008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202">
            <a:extLst>
              <a:ext uri="{FF2B5EF4-FFF2-40B4-BE49-F238E27FC236}">
                <a16:creationId xmlns:a16="http://schemas.microsoft.com/office/drawing/2014/main" id="{B456BB64-F830-46CC-BC21-8CF9E1195C62}"/>
              </a:ext>
            </a:extLst>
          </p:cNvPr>
          <p:cNvSpPr/>
          <p:nvPr/>
        </p:nvSpPr>
        <p:spPr>
          <a:xfrm>
            <a:off x="625181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203">
            <a:extLst>
              <a:ext uri="{FF2B5EF4-FFF2-40B4-BE49-F238E27FC236}">
                <a16:creationId xmlns:a16="http://schemas.microsoft.com/office/drawing/2014/main" id="{12E751EA-0B0E-46C2-A2B3-8AE052D7A1A2}"/>
              </a:ext>
            </a:extLst>
          </p:cNvPr>
          <p:cNvSpPr/>
          <p:nvPr/>
        </p:nvSpPr>
        <p:spPr>
          <a:xfrm>
            <a:off x="622346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204">
            <a:extLst>
              <a:ext uri="{FF2B5EF4-FFF2-40B4-BE49-F238E27FC236}">
                <a16:creationId xmlns:a16="http://schemas.microsoft.com/office/drawing/2014/main" id="{FEBABCAA-5F6B-4664-8511-93D0B04668AD}"/>
              </a:ext>
            </a:extLst>
          </p:cNvPr>
          <p:cNvSpPr/>
          <p:nvPr/>
        </p:nvSpPr>
        <p:spPr>
          <a:xfrm>
            <a:off x="619522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205">
            <a:extLst>
              <a:ext uri="{FF2B5EF4-FFF2-40B4-BE49-F238E27FC236}">
                <a16:creationId xmlns:a16="http://schemas.microsoft.com/office/drawing/2014/main" id="{DBE9C617-729A-413D-9428-2DF1073A0B6B}"/>
              </a:ext>
            </a:extLst>
          </p:cNvPr>
          <p:cNvSpPr/>
          <p:nvPr/>
        </p:nvSpPr>
        <p:spPr>
          <a:xfrm>
            <a:off x="633696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206">
            <a:extLst>
              <a:ext uri="{FF2B5EF4-FFF2-40B4-BE49-F238E27FC236}">
                <a16:creationId xmlns:a16="http://schemas.microsoft.com/office/drawing/2014/main" id="{2ABCBE2F-B190-4710-BD31-2F0F14C41A74}"/>
              </a:ext>
            </a:extLst>
          </p:cNvPr>
          <p:cNvSpPr/>
          <p:nvPr/>
        </p:nvSpPr>
        <p:spPr>
          <a:xfrm>
            <a:off x="630860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207">
            <a:extLst>
              <a:ext uri="{FF2B5EF4-FFF2-40B4-BE49-F238E27FC236}">
                <a16:creationId xmlns:a16="http://schemas.microsoft.com/office/drawing/2014/main" id="{A23956C9-3E12-44BB-8C9B-6143FBC3A93A}"/>
              </a:ext>
            </a:extLst>
          </p:cNvPr>
          <p:cNvSpPr/>
          <p:nvPr/>
        </p:nvSpPr>
        <p:spPr>
          <a:xfrm>
            <a:off x="628036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208">
            <a:extLst>
              <a:ext uri="{FF2B5EF4-FFF2-40B4-BE49-F238E27FC236}">
                <a16:creationId xmlns:a16="http://schemas.microsoft.com/office/drawing/2014/main" id="{20300A65-46E3-4071-9F58-3AC776D47475}"/>
              </a:ext>
            </a:extLst>
          </p:cNvPr>
          <p:cNvSpPr/>
          <p:nvPr/>
        </p:nvSpPr>
        <p:spPr>
          <a:xfrm>
            <a:off x="642210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209">
            <a:extLst>
              <a:ext uri="{FF2B5EF4-FFF2-40B4-BE49-F238E27FC236}">
                <a16:creationId xmlns:a16="http://schemas.microsoft.com/office/drawing/2014/main" id="{5BDAAD1D-F5CF-4774-9B5D-1B7465F82762}"/>
              </a:ext>
            </a:extLst>
          </p:cNvPr>
          <p:cNvSpPr/>
          <p:nvPr/>
        </p:nvSpPr>
        <p:spPr>
          <a:xfrm>
            <a:off x="639375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210">
            <a:extLst>
              <a:ext uri="{FF2B5EF4-FFF2-40B4-BE49-F238E27FC236}">
                <a16:creationId xmlns:a16="http://schemas.microsoft.com/office/drawing/2014/main" id="{E6950037-5707-4418-A127-67D33D48606F}"/>
              </a:ext>
            </a:extLst>
          </p:cNvPr>
          <p:cNvSpPr/>
          <p:nvPr/>
        </p:nvSpPr>
        <p:spPr>
          <a:xfrm>
            <a:off x="636550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211">
            <a:extLst>
              <a:ext uri="{FF2B5EF4-FFF2-40B4-BE49-F238E27FC236}">
                <a16:creationId xmlns:a16="http://schemas.microsoft.com/office/drawing/2014/main" id="{3FB969DF-3728-44C2-835F-6B64F0D07F70}"/>
              </a:ext>
            </a:extLst>
          </p:cNvPr>
          <p:cNvSpPr/>
          <p:nvPr/>
        </p:nvSpPr>
        <p:spPr>
          <a:xfrm>
            <a:off x="650725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212">
            <a:extLst>
              <a:ext uri="{FF2B5EF4-FFF2-40B4-BE49-F238E27FC236}">
                <a16:creationId xmlns:a16="http://schemas.microsoft.com/office/drawing/2014/main" id="{DA90E5A6-B823-48CB-8D10-044FB2FE809E}"/>
              </a:ext>
            </a:extLst>
          </p:cNvPr>
          <p:cNvSpPr/>
          <p:nvPr/>
        </p:nvSpPr>
        <p:spPr>
          <a:xfrm>
            <a:off x="647890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213">
            <a:extLst>
              <a:ext uri="{FF2B5EF4-FFF2-40B4-BE49-F238E27FC236}">
                <a16:creationId xmlns:a16="http://schemas.microsoft.com/office/drawing/2014/main" id="{E48D8ED5-2F63-40A2-8EAF-42F8C6233EF5}"/>
              </a:ext>
            </a:extLst>
          </p:cNvPr>
          <p:cNvSpPr/>
          <p:nvPr/>
        </p:nvSpPr>
        <p:spPr>
          <a:xfrm>
            <a:off x="6450671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214">
            <a:extLst>
              <a:ext uri="{FF2B5EF4-FFF2-40B4-BE49-F238E27FC236}">
                <a16:creationId xmlns:a16="http://schemas.microsoft.com/office/drawing/2014/main" id="{1B46CBF5-19C9-4E44-9D3C-B534EDB26A33}"/>
              </a:ext>
            </a:extLst>
          </p:cNvPr>
          <p:cNvSpPr/>
          <p:nvPr/>
        </p:nvSpPr>
        <p:spPr>
          <a:xfrm>
            <a:off x="659240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215">
            <a:extLst>
              <a:ext uri="{FF2B5EF4-FFF2-40B4-BE49-F238E27FC236}">
                <a16:creationId xmlns:a16="http://schemas.microsoft.com/office/drawing/2014/main" id="{41CB9ABD-91BE-4B10-80A1-9654C8F1E202}"/>
              </a:ext>
            </a:extLst>
          </p:cNvPr>
          <p:cNvSpPr/>
          <p:nvPr/>
        </p:nvSpPr>
        <p:spPr>
          <a:xfrm>
            <a:off x="656404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216">
            <a:extLst>
              <a:ext uri="{FF2B5EF4-FFF2-40B4-BE49-F238E27FC236}">
                <a16:creationId xmlns:a16="http://schemas.microsoft.com/office/drawing/2014/main" id="{94F2C300-ECDF-4CC7-8F0A-A84453ABF599}"/>
              </a:ext>
            </a:extLst>
          </p:cNvPr>
          <p:cNvSpPr/>
          <p:nvPr/>
        </p:nvSpPr>
        <p:spPr>
          <a:xfrm>
            <a:off x="6535812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217">
            <a:extLst>
              <a:ext uri="{FF2B5EF4-FFF2-40B4-BE49-F238E27FC236}">
                <a16:creationId xmlns:a16="http://schemas.microsoft.com/office/drawing/2014/main" id="{D9494538-98BD-4AC8-B75A-9789EB0E7AC8}"/>
              </a:ext>
            </a:extLst>
          </p:cNvPr>
          <p:cNvSpPr/>
          <p:nvPr/>
        </p:nvSpPr>
        <p:spPr>
          <a:xfrm>
            <a:off x="667754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218">
            <a:extLst>
              <a:ext uri="{FF2B5EF4-FFF2-40B4-BE49-F238E27FC236}">
                <a16:creationId xmlns:a16="http://schemas.microsoft.com/office/drawing/2014/main" id="{47B255DA-E4D2-42B9-85BC-CC02ABB8F057}"/>
              </a:ext>
            </a:extLst>
          </p:cNvPr>
          <p:cNvSpPr/>
          <p:nvPr/>
        </p:nvSpPr>
        <p:spPr>
          <a:xfrm>
            <a:off x="664919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219">
            <a:extLst>
              <a:ext uri="{FF2B5EF4-FFF2-40B4-BE49-F238E27FC236}">
                <a16:creationId xmlns:a16="http://schemas.microsoft.com/office/drawing/2014/main" id="{45037362-51F8-48CE-8BE6-352DF66E179A}"/>
              </a:ext>
            </a:extLst>
          </p:cNvPr>
          <p:cNvSpPr/>
          <p:nvPr/>
        </p:nvSpPr>
        <p:spPr>
          <a:xfrm>
            <a:off x="6620953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220">
            <a:extLst>
              <a:ext uri="{FF2B5EF4-FFF2-40B4-BE49-F238E27FC236}">
                <a16:creationId xmlns:a16="http://schemas.microsoft.com/office/drawing/2014/main" id="{6F4BBD50-BACA-49C9-992F-9C0547F1603E}"/>
              </a:ext>
            </a:extLst>
          </p:cNvPr>
          <p:cNvSpPr/>
          <p:nvPr/>
        </p:nvSpPr>
        <p:spPr>
          <a:xfrm>
            <a:off x="676269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221">
            <a:extLst>
              <a:ext uri="{FF2B5EF4-FFF2-40B4-BE49-F238E27FC236}">
                <a16:creationId xmlns:a16="http://schemas.microsoft.com/office/drawing/2014/main" id="{BCA28BFD-66D2-436D-BCE0-B22038A73525}"/>
              </a:ext>
            </a:extLst>
          </p:cNvPr>
          <p:cNvSpPr/>
          <p:nvPr/>
        </p:nvSpPr>
        <p:spPr>
          <a:xfrm>
            <a:off x="673433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222">
            <a:extLst>
              <a:ext uri="{FF2B5EF4-FFF2-40B4-BE49-F238E27FC236}">
                <a16:creationId xmlns:a16="http://schemas.microsoft.com/office/drawing/2014/main" id="{D6551C2D-42E6-4FD7-B686-3B9DFA396716}"/>
              </a:ext>
            </a:extLst>
          </p:cNvPr>
          <p:cNvSpPr/>
          <p:nvPr/>
        </p:nvSpPr>
        <p:spPr>
          <a:xfrm>
            <a:off x="6706094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223">
            <a:extLst>
              <a:ext uri="{FF2B5EF4-FFF2-40B4-BE49-F238E27FC236}">
                <a16:creationId xmlns:a16="http://schemas.microsoft.com/office/drawing/2014/main" id="{2D1805E5-CD79-4444-9250-462065018690}"/>
              </a:ext>
            </a:extLst>
          </p:cNvPr>
          <p:cNvSpPr/>
          <p:nvPr/>
        </p:nvSpPr>
        <p:spPr>
          <a:xfrm>
            <a:off x="684783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224">
            <a:extLst>
              <a:ext uri="{FF2B5EF4-FFF2-40B4-BE49-F238E27FC236}">
                <a16:creationId xmlns:a16="http://schemas.microsoft.com/office/drawing/2014/main" id="{5C3D5427-1406-4D1B-95D6-3D9614DDE535}"/>
              </a:ext>
            </a:extLst>
          </p:cNvPr>
          <p:cNvSpPr/>
          <p:nvPr/>
        </p:nvSpPr>
        <p:spPr>
          <a:xfrm>
            <a:off x="681947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24" y="9525"/>
                </a:lnTo>
                <a:lnTo>
                  <a:pt x="15824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225">
            <a:extLst>
              <a:ext uri="{FF2B5EF4-FFF2-40B4-BE49-F238E27FC236}">
                <a16:creationId xmlns:a16="http://schemas.microsoft.com/office/drawing/2014/main" id="{336F19A9-B90B-49FB-A012-321B9433CD7B}"/>
              </a:ext>
            </a:extLst>
          </p:cNvPr>
          <p:cNvSpPr/>
          <p:nvPr/>
        </p:nvSpPr>
        <p:spPr>
          <a:xfrm>
            <a:off x="6791235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226">
            <a:extLst>
              <a:ext uri="{FF2B5EF4-FFF2-40B4-BE49-F238E27FC236}">
                <a16:creationId xmlns:a16="http://schemas.microsoft.com/office/drawing/2014/main" id="{A2C9A2A5-B37D-475D-964B-A87CBD78CBE1}"/>
              </a:ext>
            </a:extLst>
          </p:cNvPr>
          <p:cNvSpPr/>
          <p:nvPr/>
        </p:nvSpPr>
        <p:spPr>
          <a:xfrm>
            <a:off x="693298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227">
            <a:extLst>
              <a:ext uri="{FF2B5EF4-FFF2-40B4-BE49-F238E27FC236}">
                <a16:creationId xmlns:a16="http://schemas.microsoft.com/office/drawing/2014/main" id="{99723606-E680-4B28-A1CE-8D67A42132E9}"/>
              </a:ext>
            </a:extLst>
          </p:cNvPr>
          <p:cNvSpPr/>
          <p:nvPr/>
        </p:nvSpPr>
        <p:spPr>
          <a:xfrm>
            <a:off x="690464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228">
            <a:extLst>
              <a:ext uri="{FF2B5EF4-FFF2-40B4-BE49-F238E27FC236}">
                <a16:creationId xmlns:a16="http://schemas.microsoft.com/office/drawing/2014/main" id="{9A3E4C58-876C-4CAC-A8BC-308FF81D571E}"/>
              </a:ext>
            </a:extLst>
          </p:cNvPr>
          <p:cNvSpPr/>
          <p:nvPr/>
        </p:nvSpPr>
        <p:spPr>
          <a:xfrm>
            <a:off x="6876388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229">
            <a:extLst>
              <a:ext uri="{FF2B5EF4-FFF2-40B4-BE49-F238E27FC236}">
                <a16:creationId xmlns:a16="http://schemas.microsoft.com/office/drawing/2014/main" id="{1A5D732F-0677-46B1-816B-8AB32941623D}"/>
              </a:ext>
            </a:extLst>
          </p:cNvPr>
          <p:cNvSpPr/>
          <p:nvPr/>
        </p:nvSpPr>
        <p:spPr>
          <a:xfrm>
            <a:off x="7018120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811" y="9525"/>
                </a:lnTo>
                <a:lnTo>
                  <a:pt x="158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230">
            <a:extLst>
              <a:ext uri="{FF2B5EF4-FFF2-40B4-BE49-F238E27FC236}">
                <a16:creationId xmlns:a16="http://schemas.microsoft.com/office/drawing/2014/main" id="{3A764210-765F-4016-B5DC-E3392E511A70}"/>
              </a:ext>
            </a:extLst>
          </p:cNvPr>
          <p:cNvSpPr/>
          <p:nvPr/>
        </p:nvSpPr>
        <p:spPr>
          <a:xfrm>
            <a:off x="6989786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231">
            <a:extLst>
              <a:ext uri="{FF2B5EF4-FFF2-40B4-BE49-F238E27FC236}">
                <a16:creationId xmlns:a16="http://schemas.microsoft.com/office/drawing/2014/main" id="{1E0F48E2-8D36-4D04-BC2A-7B1103588AE2}"/>
              </a:ext>
            </a:extLst>
          </p:cNvPr>
          <p:cNvSpPr/>
          <p:nvPr/>
        </p:nvSpPr>
        <p:spPr>
          <a:xfrm>
            <a:off x="6961529" y="6289988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5"/>
                </a:moveTo>
                <a:lnTo>
                  <a:pt x="15798" y="9525"/>
                </a:lnTo>
                <a:lnTo>
                  <a:pt x="15798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232">
            <a:extLst>
              <a:ext uri="{FF2B5EF4-FFF2-40B4-BE49-F238E27FC236}">
                <a16:creationId xmlns:a16="http://schemas.microsoft.com/office/drawing/2014/main" id="{BF4A6F85-5C92-4930-9B55-B365F6C1E25E}"/>
              </a:ext>
            </a:extLst>
          </p:cNvPr>
          <p:cNvSpPr txBox="1"/>
          <p:nvPr/>
        </p:nvSpPr>
        <p:spPr>
          <a:xfrm>
            <a:off x="1522515" y="6462553"/>
            <a:ext cx="5516880" cy="99450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0320">
              <a:lnSpc>
                <a:spcPct val="101800"/>
              </a:lnSpc>
              <a:spcBef>
                <a:spcPts val="8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Данная маркировка указывает на то, что данное изделие нельзя утилизировать вместе с другими бытовыми отходами. Для предотвращения возможного вреда окружающей среде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или здоровья человека в результате неконтролируемого удаления отходов, отправьте изделие на предприятие по переработке при наличии такового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Информацию о переработке можно получить в местных органах власти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Чтобы вернуть использованное устройство, пожалуйста, воспользуйтесь системами возврата или свяжитесь с розничным продавцом, где был приобретен продукт, для экологически безопасной переработки.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400" name="object 235">
            <a:extLst>
              <a:ext uri="{FF2B5EF4-FFF2-40B4-BE49-F238E27FC236}">
                <a16:creationId xmlns:a16="http://schemas.microsoft.com/office/drawing/2014/main" id="{F3DBB60B-8DE8-40AE-A844-52E0A4BE7F75}"/>
              </a:ext>
            </a:extLst>
          </p:cNvPr>
          <p:cNvSpPr/>
          <p:nvPr/>
        </p:nvSpPr>
        <p:spPr>
          <a:xfrm>
            <a:off x="648600" y="7205023"/>
            <a:ext cx="495300" cy="123189"/>
          </a:xfrm>
          <a:custGeom>
            <a:avLst/>
            <a:gdLst/>
            <a:ahLst/>
            <a:cxnLst/>
            <a:rect l="l" t="t" r="r" b="b"/>
            <a:pathLst>
              <a:path w="495300" h="123189">
                <a:moveTo>
                  <a:pt x="0" y="122936"/>
                </a:moveTo>
                <a:lnTo>
                  <a:pt x="494906" y="122936"/>
                </a:lnTo>
                <a:lnTo>
                  <a:pt x="494906" y="0"/>
                </a:lnTo>
                <a:lnTo>
                  <a:pt x="0" y="0"/>
                </a:lnTo>
                <a:lnTo>
                  <a:pt x="0" y="1229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236">
            <a:extLst>
              <a:ext uri="{FF2B5EF4-FFF2-40B4-BE49-F238E27FC236}">
                <a16:creationId xmlns:a16="http://schemas.microsoft.com/office/drawing/2014/main" id="{448E5F1B-7F6E-4028-814B-44B2896D92B0}"/>
              </a:ext>
            </a:extLst>
          </p:cNvPr>
          <p:cNvSpPr/>
          <p:nvPr/>
        </p:nvSpPr>
        <p:spPr>
          <a:xfrm>
            <a:off x="865338" y="6517750"/>
            <a:ext cx="82550" cy="38100"/>
          </a:xfrm>
          <a:custGeom>
            <a:avLst/>
            <a:gdLst/>
            <a:ahLst/>
            <a:cxnLst/>
            <a:rect l="l" t="t" r="r" b="b"/>
            <a:pathLst>
              <a:path w="82550" h="38100">
                <a:moveTo>
                  <a:pt x="0" y="37884"/>
                </a:moveTo>
                <a:lnTo>
                  <a:pt x="82321" y="37884"/>
                </a:lnTo>
                <a:lnTo>
                  <a:pt x="82321" y="0"/>
                </a:lnTo>
                <a:lnTo>
                  <a:pt x="0" y="0"/>
                </a:lnTo>
                <a:lnTo>
                  <a:pt x="0" y="378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237">
            <a:extLst>
              <a:ext uri="{FF2B5EF4-FFF2-40B4-BE49-F238E27FC236}">
                <a16:creationId xmlns:a16="http://schemas.microsoft.com/office/drawing/2014/main" id="{FCD9135E-0E1D-4C8A-BE1F-CD3D1469B329}"/>
              </a:ext>
            </a:extLst>
          </p:cNvPr>
          <p:cNvSpPr/>
          <p:nvPr/>
        </p:nvSpPr>
        <p:spPr>
          <a:xfrm>
            <a:off x="1007947" y="6619553"/>
            <a:ext cx="58419" cy="60325"/>
          </a:xfrm>
          <a:custGeom>
            <a:avLst/>
            <a:gdLst/>
            <a:ahLst/>
            <a:cxnLst/>
            <a:rect l="l" t="t" r="r" b="b"/>
            <a:pathLst>
              <a:path w="58419" h="60325">
                <a:moveTo>
                  <a:pt x="0" y="59740"/>
                </a:moveTo>
                <a:lnTo>
                  <a:pt x="57899" y="59740"/>
                </a:lnTo>
                <a:lnTo>
                  <a:pt x="57899" y="0"/>
                </a:lnTo>
                <a:lnTo>
                  <a:pt x="0" y="0"/>
                </a:lnTo>
                <a:lnTo>
                  <a:pt x="0" y="597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238">
            <a:extLst>
              <a:ext uri="{FF2B5EF4-FFF2-40B4-BE49-F238E27FC236}">
                <a16:creationId xmlns:a16="http://schemas.microsoft.com/office/drawing/2014/main" id="{B7F3D67F-F8C3-4B94-8C07-503DA6606FA8}"/>
              </a:ext>
            </a:extLst>
          </p:cNvPr>
          <p:cNvSpPr/>
          <p:nvPr/>
        </p:nvSpPr>
        <p:spPr>
          <a:xfrm>
            <a:off x="1026292" y="6633994"/>
            <a:ext cx="26034" cy="30480"/>
          </a:xfrm>
          <a:custGeom>
            <a:avLst/>
            <a:gdLst/>
            <a:ahLst/>
            <a:cxnLst/>
            <a:rect l="l" t="t" r="r" b="b"/>
            <a:pathLst>
              <a:path w="26034" h="30479">
                <a:moveTo>
                  <a:pt x="25920" y="0"/>
                </a:moveTo>
                <a:lnTo>
                  <a:pt x="5016" y="241"/>
                </a:lnTo>
                <a:lnTo>
                  <a:pt x="2209" y="2781"/>
                </a:lnTo>
                <a:lnTo>
                  <a:pt x="0" y="30099"/>
                </a:lnTo>
                <a:lnTo>
                  <a:pt x="25920" y="30099"/>
                </a:lnTo>
                <a:lnTo>
                  <a:pt x="25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239">
            <a:extLst>
              <a:ext uri="{FF2B5EF4-FFF2-40B4-BE49-F238E27FC236}">
                <a16:creationId xmlns:a16="http://schemas.microsoft.com/office/drawing/2014/main" id="{9EF3AC46-9985-4F4C-8BC7-54A9BCA843E5}"/>
              </a:ext>
            </a:extLst>
          </p:cNvPr>
          <p:cNvSpPr/>
          <p:nvPr/>
        </p:nvSpPr>
        <p:spPr>
          <a:xfrm>
            <a:off x="863649" y="669470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03" y="0"/>
                </a:lnTo>
              </a:path>
            </a:pathLst>
          </a:custGeom>
          <a:ln w="331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240">
            <a:extLst>
              <a:ext uri="{FF2B5EF4-FFF2-40B4-BE49-F238E27FC236}">
                <a16:creationId xmlns:a16="http://schemas.microsoft.com/office/drawing/2014/main" id="{5071AA32-58B1-4A68-A1B9-0CE492A7541C}"/>
              </a:ext>
            </a:extLst>
          </p:cNvPr>
          <p:cNvSpPr/>
          <p:nvPr/>
        </p:nvSpPr>
        <p:spPr>
          <a:xfrm>
            <a:off x="736531" y="6522863"/>
            <a:ext cx="330835" cy="501015"/>
          </a:xfrm>
          <a:custGeom>
            <a:avLst/>
            <a:gdLst/>
            <a:ahLst/>
            <a:cxnLst/>
            <a:rect l="l" t="t" r="r" b="b"/>
            <a:pathLst>
              <a:path w="330834" h="501014">
                <a:moveTo>
                  <a:pt x="38988" y="66972"/>
                </a:moveTo>
                <a:lnTo>
                  <a:pt x="23837" y="66972"/>
                </a:lnTo>
                <a:lnTo>
                  <a:pt x="26986" y="100948"/>
                </a:lnTo>
                <a:lnTo>
                  <a:pt x="31531" y="153060"/>
                </a:lnTo>
                <a:lnTo>
                  <a:pt x="36926" y="216462"/>
                </a:lnTo>
                <a:lnTo>
                  <a:pt x="42621" y="284307"/>
                </a:lnTo>
                <a:lnTo>
                  <a:pt x="48068" y="349749"/>
                </a:lnTo>
                <a:lnTo>
                  <a:pt x="57442" y="463199"/>
                </a:lnTo>
                <a:lnTo>
                  <a:pt x="58292" y="473168"/>
                </a:lnTo>
                <a:lnTo>
                  <a:pt x="63969" y="474692"/>
                </a:lnTo>
                <a:lnTo>
                  <a:pt x="63969" y="500588"/>
                </a:lnTo>
                <a:lnTo>
                  <a:pt x="95948" y="500588"/>
                </a:lnTo>
                <a:lnTo>
                  <a:pt x="95948" y="474692"/>
                </a:lnTo>
                <a:lnTo>
                  <a:pt x="262674" y="474692"/>
                </a:lnTo>
                <a:lnTo>
                  <a:pt x="263976" y="458741"/>
                </a:lnTo>
                <a:lnTo>
                  <a:pt x="71983" y="458741"/>
                </a:lnTo>
                <a:lnTo>
                  <a:pt x="38988" y="66972"/>
                </a:lnTo>
                <a:close/>
              </a:path>
              <a:path w="330834" h="501014">
                <a:moveTo>
                  <a:pt x="82994" y="4068"/>
                </a:moveTo>
                <a:lnTo>
                  <a:pt x="52933" y="4068"/>
                </a:lnTo>
                <a:lnTo>
                  <a:pt x="52933" y="15702"/>
                </a:lnTo>
                <a:lnTo>
                  <a:pt x="48844" y="17276"/>
                </a:lnTo>
                <a:lnTo>
                  <a:pt x="20243" y="49141"/>
                </a:lnTo>
                <a:lnTo>
                  <a:pt x="0" y="49141"/>
                </a:lnTo>
                <a:lnTo>
                  <a:pt x="0" y="66972"/>
                </a:lnTo>
                <a:lnTo>
                  <a:pt x="280936" y="66972"/>
                </a:lnTo>
                <a:lnTo>
                  <a:pt x="279100" y="104490"/>
                </a:lnTo>
                <a:lnTo>
                  <a:pt x="275199" y="157805"/>
                </a:lnTo>
                <a:lnTo>
                  <a:pt x="266274" y="263646"/>
                </a:lnTo>
                <a:lnTo>
                  <a:pt x="249364" y="458741"/>
                </a:lnTo>
                <a:lnTo>
                  <a:pt x="263976" y="458741"/>
                </a:lnTo>
                <a:lnTo>
                  <a:pt x="276998" y="299196"/>
                </a:lnTo>
                <a:lnTo>
                  <a:pt x="288032" y="162766"/>
                </a:lnTo>
                <a:lnTo>
                  <a:pt x="295541" y="67607"/>
                </a:lnTo>
                <a:lnTo>
                  <a:pt x="318536" y="67607"/>
                </a:lnTo>
                <a:lnTo>
                  <a:pt x="323643" y="64160"/>
                </a:lnTo>
                <a:lnTo>
                  <a:pt x="328570" y="56853"/>
                </a:lnTo>
                <a:lnTo>
                  <a:pt x="330054" y="49509"/>
                </a:lnTo>
                <a:lnTo>
                  <a:pt x="82994" y="49509"/>
                </a:lnTo>
                <a:lnTo>
                  <a:pt x="82994" y="48963"/>
                </a:lnTo>
                <a:lnTo>
                  <a:pt x="37630" y="48963"/>
                </a:lnTo>
                <a:lnTo>
                  <a:pt x="37274" y="46791"/>
                </a:lnTo>
                <a:lnTo>
                  <a:pt x="38988" y="40670"/>
                </a:lnTo>
                <a:lnTo>
                  <a:pt x="52933" y="33482"/>
                </a:lnTo>
                <a:lnTo>
                  <a:pt x="82994" y="33482"/>
                </a:lnTo>
                <a:lnTo>
                  <a:pt x="82994" y="22776"/>
                </a:lnTo>
                <a:lnTo>
                  <a:pt x="99693" y="19857"/>
                </a:lnTo>
                <a:lnTo>
                  <a:pt x="119999" y="17667"/>
                </a:lnTo>
                <a:lnTo>
                  <a:pt x="144262" y="16425"/>
                </a:lnTo>
                <a:lnTo>
                  <a:pt x="264941" y="16349"/>
                </a:lnTo>
                <a:lnTo>
                  <a:pt x="256287" y="12122"/>
                </a:lnTo>
                <a:lnTo>
                  <a:pt x="239115" y="7231"/>
                </a:lnTo>
                <a:lnTo>
                  <a:pt x="234158" y="6520"/>
                </a:lnTo>
                <a:lnTo>
                  <a:pt x="82994" y="6520"/>
                </a:lnTo>
                <a:lnTo>
                  <a:pt x="82994" y="4068"/>
                </a:lnTo>
                <a:close/>
              </a:path>
              <a:path w="330834" h="501014">
                <a:moveTo>
                  <a:pt x="318536" y="67607"/>
                </a:moveTo>
                <a:lnTo>
                  <a:pt x="295541" y="67607"/>
                </a:lnTo>
                <a:lnTo>
                  <a:pt x="299021" y="69677"/>
                </a:lnTo>
                <a:lnTo>
                  <a:pt x="303060" y="70896"/>
                </a:lnTo>
                <a:lnTo>
                  <a:pt x="307403" y="70896"/>
                </a:lnTo>
                <a:lnTo>
                  <a:pt x="316340" y="69088"/>
                </a:lnTo>
                <a:lnTo>
                  <a:pt x="318536" y="67607"/>
                </a:lnTo>
                <a:close/>
              </a:path>
              <a:path w="330834" h="501014">
                <a:moveTo>
                  <a:pt x="264941" y="16349"/>
                </a:moveTo>
                <a:lnTo>
                  <a:pt x="172834" y="16349"/>
                </a:lnTo>
                <a:lnTo>
                  <a:pt x="200084" y="17711"/>
                </a:lnTo>
                <a:lnTo>
                  <a:pt x="220811" y="20391"/>
                </a:lnTo>
                <a:lnTo>
                  <a:pt x="264329" y="34139"/>
                </a:lnTo>
                <a:lnTo>
                  <a:pt x="279819" y="49509"/>
                </a:lnTo>
                <a:lnTo>
                  <a:pt x="330054" y="49509"/>
                </a:lnTo>
                <a:lnTo>
                  <a:pt x="330377" y="47909"/>
                </a:lnTo>
                <a:lnTo>
                  <a:pt x="328570" y="38963"/>
                </a:lnTo>
                <a:lnTo>
                  <a:pt x="325649" y="34637"/>
                </a:lnTo>
                <a:lnTo>
                  <a:pt x="288645" y="34637"/>
                </a:lnTo>
                <a:lnTo>
                  <a:pt x="281160" y="26824"/>
                </a:lnTo>
                <a:lnTo>
                  <a:pt x="270338" y="18986"/>
                </a:lnTo>
                <a:lnTo>
                  <a:pt x="264941" y="16349"/>
                </a:lnTo>
                <a:close/>
              </a:path>
              <a:path w="330834" h="501014">
                <a:moveTo>
                  <a:pt x="82994" y="33482"/>
                </a:moveTo>
                <a:lnTo>
                  <a:pt x="52933" y="33482"/>
                </a:lnTo>
                <a:lnTo>
                  <a:pt x="52933" y="48963"/>
                </a:lnTo>
                <a:lnTo>
                  <a:pt x="82994" y="48963"/>
                </a:lnTo>
                <a:lnTo>
                  <a:pt x="82994" y="33482"/>
                </a:lnTo>
                <a:close/>
              </a:path>
              <a:path w="330834" h="501014">
                <a:moveTo>
                  <a:pt x="307403" y="24947"/>
                </a:moveTo>
                <a:lnTo>
                  <a:pt x="299669" y="24947"/>
                </a:lnTo>
                <a:lnTo>
                  <a:pt x="292811" y="28757"/>
                </a:lnTo>
                <a:lnTo>
                  <a:pt x="288645" y="34637"/>
                </a:lnTo>
                <a:lnTo>
                  <a:pt x="325649" y="34637"/>
                </a:lnTo>
                <a:lnTo>
                  <a:pt x="323643" y="31666"/>
                </a:lnTo>
                <a:lnTo>
                  <a:pt x="316340" y="26749"/>
                </a:lnTo>
                <a:lnTo>
                  <a:pt x="307403" y="24947"/>
                </a:lnTo>
                <a:close/>
              </a:path>
              <a:path w="330834" h="501014">
                <a:moveTo>
                  <a:pt x="145228" y="0"/>
                </a:moveTo>
                <a:lnTo>
                  <a:pt x="104047" y="2829"/>
                </a:lnTo>
                <a:lnTo>
                  <a:pt x="82994" y="6520"/>
                </a:lnTo>
                <a:lnTo>
                  <a:pt x="234158" y="6520"/>
                </a:lnTo>
                <a:lnTo>
                  <a:pt x="205938" y="2471"/>
                </a:lnTo>
                <a:lnTo>
                  <a:pt x="173774" y="289"/>
                </a:lnTo>
                <a:lnTo>
                  <a:pt x="1452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241">
            <a:extLst>
              <a:ext uri="{FF2B5EF4-FFF2-40B4-BE49-F238E27FC236}">
                <a16:creationId xmlns:a16="http://schemas.microsoft.com/office/drawing/2014/main" id="{9B1D8BE0-A142-4BC2-A685-4B7B9AA5C6C0}"/>
              </a:ext>
            </a:extLst>
          </p:cNvPr>
          <p:cNvSpPr/>
          <p:nvPr/>
        </p:nvSpPr>
        <p:spPr>
          <a:xfrm>
            <a:off x="946128" y="6922999"/>
            <a:ext cx="98323" cy="98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242">
            <a:extLst>
              <a:ext uri="{FF2B5EF4-FFF2-40B4-BE49-F238E27FC236}">
                <a16:creationId xmlns:a16="http://schemas.microsoft.com/office/drawing/2014/main" id="{3248B9DD-5C12-4EFF-9C3D-447629C84F3F}"/>
              </a:ext>
            </a:extLst>
          </p:cNvPr>
          <p:cNvSpPr/>
          <p:nvPr/>
        </p:nvSpPr>
        <p:spPr>
          <a:xfrm>
            <a:off x="598566" y="6465047"/>
            <a:ext cx="596265" cy="617220"/>
          </a:xfrm>
          <a:custGeom>
            <a:avLst/>
            <a:gdLst/>
            <a:ahLst/>
            <a:cxnLst/>
            <a:rect l="l" t="t" r="r" b="b"/>
            <a:pathLst>
              <a:path w="596265" h="617220">
                <a:moveTo>
                  <a:pt x="0" y="1193"/>
                </a:moveTo>
                <a:lnTo>
                  <a:pt x="0" y="21475"/>
                </a:lnTo>
                <a:lnTo>
                  <a:pt x="282473" y="324205"/>
                </a:lnTo>
                <a:lnTo>
                  <a:pt x="8928" y="607326"/>
                </a:lnTo>
                <a:lnTo>
                  <a:pt x="18681" y="616788"/>
                </a:lnTo>
                <a:lnTo>
                  <a:pt x="291833" y="334238"/>
                </a:lnTo>
                <a:lnTo>
                  <a:pt x="310586" y="334238"/>
                </a:lnTo>
                <a:lnTo>
                  <a:pt x="301396" y="324383"/>
                </a:lnTo>
                <a:lnTo>
                  <a:pt x="311106" y="314337"/>
                </a:lnTo>
                <a:lnTo>
                  <a:pt x="292023" y="314337"/>
                </a:lnTo>
                <a:lnTo>
                  <a:pt x="0" y="1193"/>
                </a:lnTo>
                <a:close/>
              </a:path>
              <a:path w="596265" h="617220">
                <a:moveTo>
                  <a:pt x="310586" y="334238"/>
                </a:moveTo>
                <a:lnTo>
                  <a:pt x="291833" y="334238"/>
                </a:lnTo>
                <a:lnTo>
                  <a:pt x="554850" y="616115"/>
                </a:lnTo>
                <a:lnTo>
                  <a:pt x="564807" y="606856"/>
                </a:lnTo>
                <a:lnTo>
                  <a:pt x="310586" y="334238"/>
                </a:lnTo>
                <a:close/>
              </a:path>
              <a:path w="596265" h="617220">
                <a:moveTo>
                  <a:pt x="595731" y="0"/>
                </a:moveTo>
                <a:lnTo>
                  <a:pt x="292023" y="314337"/>
                </a:lnTo>
                <a:lnTo>
                  <a:pt x="311106" y="314337"/>
                </a:lnTo>
                <a:lnTo>
                  <a:pt x="595363" y="20256"/>
                </a:lnTo>
                <a:lnTo>
                  <a:pt x="5957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243">
            <a:extLst>
              <a:ext uri="{FF2B5EF4-FFF2-40B4-BE49-F238E27FC236}">
                <a16:creationId xmlns:a16="http://schemas.microsoft.com/office/drawing/2014/main" id="{2C7E4945-A2E1-4631-AE90-6F716EBA2822}"/>
              </a:ext>
            </a:extLst>
          </p:cNvPr>
          <p:cNvSpPr/>
          <p:nvPr/>
        </p:nvSpPr>
        <p:spPr>
          <a:xfrm>
            <a:off x="880148" y="6532375"/>
            <a:ext cx="53340" cy="8890"/>
          </a:xfrm>
          <a:custGeom>
            <a:avLst/>
            <a:gdLst/>
            <a:ahLst/>
            <a:cxnLst/>
            <a:rect l="l" t="t" r="r" b="b"/>
            <a:pathLst>
              <a:path w="53340" h="8889">
                <a:moveTo>
                  <a:pt x="52882" y="0"/>
                </a:moveTo>
                <a:lnTo>
                  <a:pt x="0" y="0"/>
                </a:lnTo>
                <a:lnTo>
                  <a:pt x="0" y="8216"/>
                </a:lnTo>
                <a:lnTo>
                  <a:pt x="52882" y="8547"/>
                </a:lnTo>
                <a:lnTo>
                  <a:pt x="52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244">
            <a:extLst>
              <a:ext uri="{FF2B5EF4-FFF2-40B4-BE49-F238E27FC236}">
                <a16:creationId xmlns:a16="http://schemas.microsoft.com/office/drawing/2014/main" id="{BEDB3789-F336-4589-9767-1B7090A2F29B}"/>
              </a:ext>
            </a:extLst>
          </p:cNvPr>
          <p:cNvSpPr/>
          <p:nvPr/>
        </p:nvSpPr>
        <p:spPr>
          <a:xfrm>
            <a:off x="978970" y="695664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5247" y="0"/>
                </a:moveTo>
                <a:lnTo>
                  <a:pt x="7289" y="0"/>
                </a:lnTo>
                <a:lnTo>
                  <a:pt x="0" y="7251"/>
                </a:lnTo>
                <a:lnTo>
                  <a:pt x="0" y="25234"/>
                </a:lnTo>
                <a:lnTo>
                  <a:pt x="7289" y="32524"/>
                </a:lnTo>
                <a:lnTo>
                  <a:pt x="25247" y="32524"/>
                </a:lnTo>
                <a:lnTo>
                  <a:pt x="32524" y="25234"/>
                </a:lnTo>
                <a:lnTo>
                  <a:pt x="32524" y="7251"/>
                </a:lnTo>
                <a:lnTo>
                  <a:pt x="252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0" name="Рисунок 1409">
            <a:extLst>
              <a:ext uri="{FF2B5EF4-FFF2-40B4-BE49-F238E27FC236}">
                <a16:creationId xmlns:a16="http://schemas.microsoft.com/office/drawing/2014/main" id="{5101E6F0-E24A-411B-85B6-0030B8F0D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427" y="429753"/>
            <a:ext cx="2491947" cy="2399027"/>
          </a:xfrm>
          <a:prstGeom prst="rect">
            <a:avLst/>
          </a:prstGeom>
        </p:spPr>
      </p:pic>
      <p:sp>
        <p:nvSpPr>
          <p:cNvPr id="1411" name="TextBox 1410">
            <a:extLst>
              <a:ext uri="{FF2B5EF4-FFF2-40B4-BE49-F238E27FC236}">
                <a16:creationId xmlns:a16="http://schemas.microsoft.com/office/drawing/2014/main" id="{AB63EACB-24A4-4A0A-8693-25E3579BCF5F}"/>
              </a:ext>
            </a:extLst>
          </p:cNvPr>
          <p:cNvSpPr txBox="1"/>
          <p:nvPr/>
        </p:nvSpPr>
        <p:spPr>
          <a:xfrm>
            <a:off x="5352729" y="2599312"/>
            <a:ext cx="700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Рис. </a:t>
            </a:r>
            <a:r>
              <a:rPr lang="en-US" sz="1600" dirty="0">
                <a:latin typeface="Arial Narrow" panose="020B0606020202030204" pitchFamily="34" charset="0"/>
              </a:rPr>
              <a:t>2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412" name="object 2">
            <a:extLst>
              <a:ext uri="{FF2B5EF4-FFF2-40B4-BE49-F238E27FC236}">
                <a16:creationId xmlns:a16="http://schemas.microsoft.com/office/drawing/2014/main" id="{7D01B5E4-0D0A-41E1-9BBF-FBB294D95BB1}"/>
              </a:ext>
            </a:extLst>
          </p:cNvPr>
          <p:cNvSpPr txBox="1"/>
          <p:nvPr/>
        </p:nvSpPr>
        <p:spPr>
          <a:xfrm>
            <a:off x="356423" y="507313"/>
            <a:ext cx="4035106" cy="27429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ru-RU" sz="1100" b="1" dirty="0">
                <a:solidFill>
                  <a:srgbClr val="231F20"/>
                </a:solidFill>
                <a:latin typeface="Arial Narrow"/>
                <a:cs typeface="Arial Narrow"/>
              </a:rPr>
              <a:t>Эти заглушки используются для предотвращения протечки воды, когда снимается пульт управления без предварительного слива воды. Пожалуйста, ознакомьтесь с приведенными ниже инструкциями:</a:t>
            </a:r>
            <a:endParaRPr sz="11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Используйте ключ, чтобы снять заглушку для воды</a:t>
            </a:r>
            <a:r>
              <a:rPr lang="en-US"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 воздухозаборник с внутренней стенки гидромассажной ванны, а затем закрутите заглушку для воды и воздухозаборник и затяните (рис.1)</a:t>
            </a:r>
            <a:endParaRPr sz="900" dirty="0">
              <a:latin typeface="Arial Narrow"/>
              <a:cs typeface="Arial Narrow"/>
            </a:endParaRPr>
          </a:p>
          <a:p>
            <a:pPr marL="142875" marR="83820" indent="-130810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Отделите пульт управления от гидромассажной ванны, выкрутив гайки.</a:t>
            </a:r>
            <a:endParaRPr sz="900" dirty="0">
              <a:latin typeface="Arial Narrow"/>
              <a:cs typeface="Arial Narrow"/>
            </a:endParaRPr>
          </a:p>
          <a:p>
            <a:pPr marL="142875" marR="250825" indent="-130810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Затем закрутите воздухозаборники на воздушных трубках и затяните. Пожалуйста, убедитесь, что уплотнитель находится на должном месте для предотвращения возможных протечек. </a:t>
            </a:r>
          </a:p>
          <a:p>
            <a:pPr marL="142875" marR="250825" indent="-130810">
              <a:lnSpc>
                <a:spcPct val="111100"/>
              </a:lnSpc>
              <a:buAutoNum type="arabicPeriod"/>
              <a:tabLst>
                <a:tab pos="143510" algn="l"/>
              </a:tabLst>
            </a:pPr>
            <a:endParaRPr lang="ru-RU" sz="90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065" marR="250825">
              <a:lnSpc>
                <a:spcPct val="111100"/>
              </a:lnSpc>
              <a:tabLst>
                <a:tab pos="143510" algn="l"/>
              </a:tabLst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</a:p>
          <a:p>
            <a:pPr marL="240665" marR="250825" indent="-228600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Перед тем, как предпринимать описанные выше действия, пожалуйста, убедитесь, что электропитание отключено.</a:t>
            </a:r>
          </a:p>
          <a:p>
            <a:pPr marL="240665" marR="250825" indent="-228600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Для обеспечения правильного режима работы, пожалуйста, снимите все заглушки и предохранители при переустановке пульта управления.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962" y="3535617"/>
            <a:ext cx="959343" cy="95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38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54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83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407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21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50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75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390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189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342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358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87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311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327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355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278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295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323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6246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262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291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215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230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258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183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198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227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152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8167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195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4119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0135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6164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6086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2104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8132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8055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4072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0101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0023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6039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2068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1992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0069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4035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3960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9975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6004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5929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1943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972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7896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3912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9941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9863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5880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1909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1832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7848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3876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3800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9816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5845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57689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1783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7812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7737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3752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97809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9704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5720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1749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673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689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3717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640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9656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5685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5608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1624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7653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7577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3593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9622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9545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5561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1590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513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7529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557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3481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9496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5526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54499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1464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7493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7418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3433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9461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9385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5401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1430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1354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7370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3398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3321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9338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5367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5289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1304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7334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7258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3273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9301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9226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5241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1270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1195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7210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3238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3162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9178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5207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5129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11469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47175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7098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3114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9144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9066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5082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1111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1035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7051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3079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3003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9018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5047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4970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09868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7015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6939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229553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18984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8907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49225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09512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50875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68910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29197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2843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8859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54888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748119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08279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66855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6779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27951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88239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98747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947636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907924" y="835152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529816" y="499015"/>
            <a:ext cx="6498590" cy="2935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ПОГРУЗИТЕСЬ В МИР ГИДРОМАССАЖНЫХ БАССЕЙНОВ </a:t>
            </a:r>
            <a:r>
              <a:rPr sz="1600" b="1" spc="-5" dirty="0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Добро пожаловать</a:t>
            </a:r>
            <a:r>
              <a:rPr sz="1250" spc="5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endParaRPr sz="1250" dirty="0">
              <a:latin typeface="Arial Narrow"/>
              <a:cs typeface="Arial Narrow"/>
            </a:endParaRPr>
          </a:p>
          <a:p>
            <a:pPr marL="12700" marR="5080">
              <a:lnSpc>
                <a:spcPct val="131200"/>
              </a:lnSpc>
              <a:spcBef>
                <a:spcPts val="810"/>
              </a:spcBef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Благодарим Вас за выбор гидромассажных бассейнов </a:t>
            </a:r>
            <a:r>
              <a:rPr sz="1250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125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50" dirty="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sz="125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50" dirty="0">
                <a:solidFill>
                  <a:srgbClr val="231F20"/>
                </a:solidFill>
                <a:latin typeface="Arial Narrow"/>
                <a:cs typeface="Arial Narrow"/>
              </a:rPr>
              <a:t>за Ваше доверие к нашему бренду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r>
              <a:rPr sz="125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Мы верим, что Вы сможете насладиться достоинствами нашей продукции </a:t>
            </a:r>
            <a:r>
              <a:rPr lang="en-US" sz="1250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lang="en-US" sz="12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на протяжении многих лет. Чтобы помочь Вам в знакомстве с гидромассажными бассейнами </a:t>
            </a:r>
            <a:r>
              <a:rPr sz="1250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1250" dirty="0">
                <a:solidFill>
                  <a:srgbClr val="231F20"/>
                </a:solidFill>
                <a:latin typeface="Arial Narrow"/>
                <a:cs typeface="Arial Narrow"/>
              </a:rPr>
              <a:t>мы рады представить Вам это руководство по эксплуатации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1250" dirty="0">
                <a:solidFill>
                  <a:srgbClr val="231F20"/>
                </a:solidFill>
                <a:latin typeface="Arial Narrow"/>
                <a:cs typeface="Arial Narrow"/>
              </a:rPr>
              <a:t>Пожалуйста, внимательно ознакомьтесь с руководством по эксплуатации перед первым использованием продукта. </a:t>
            </a:r>
            <a:endParaRPr sz="1250" dirty="0">
              <a:latin typeface="Arial Narrow"/>
              <a:cs typeface="Arial Narrow"/>
            </a:endParaRPr>
          </a:p>
          <a:p>
            <a:pPr marL="12700" marR="5080">
              <a:lnSpc>
                <a:spcPct val="131200"/>
              </a:lnSpc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Мы рады приветствовать Вас в семье </a:t>
            </a:r>
            <a:r>
              <a:rPr sz="1250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1250" dirty="0">
                <a:solidFill>
                  <a:srgbClr val="231F20"/>
                </a:solidFill>
                <a:latin typeface="Arial Narrow"/>
                <a:cs typeface="Arial Narrow"/>
              </a:rPr>
              <a:t>и с нетерпением ждем возможности поделиться с Вами нашими знаниями и самым передовым опытом.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lang="ru-RU" sz="125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131200"/>
              </a:lnSpc>
            </a:pPr>
            <a:r>
              <a:rPr lang="ru-RU" sz="1250" dirty="0">
                <a:solidFill>
                  <a:srgbClr val="231F20"/>
                </a:solidFill>
                <a:latin typeface="Arial Narrow"/>
                <a:cs typeface="Arial Narrow"/>
              </a:rPr>
              <a:t>Насладитесь гидромассажными бассейнами </a:t>
            </a:r>
            <a:r>
              <a:rPr sz="1250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!</a:t>
            </a:r>
            <a:endParaRPr sz="1250" dirty="0">
              <a:latin typeface="Arial Narrow"/>
              <a:cs typeface="Arial Narrow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4438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454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483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407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421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450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8375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4390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04189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342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6358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2387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2311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8327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4355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4278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0295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6323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6246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2262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8291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8215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4230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0258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60183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6198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2227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72152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68167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64195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4119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0135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76164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96086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2104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8132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08055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04072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00101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0023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16039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12068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31992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280069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24035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43960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39975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36004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55929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51943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47972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67896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63912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59941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79863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75880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71909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91832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87848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83876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03800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9816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95845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57689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1783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7812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27737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23752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97809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39704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35720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31749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51673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47689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43717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63640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9656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5685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75608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71624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67653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87577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3593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79622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99545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95561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91590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11513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07529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03557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23481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19496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15526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354499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31464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7493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47418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43433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39461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59385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55401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51430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1354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67370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63398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83321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79338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75367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95289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91304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87334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07258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03273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99301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9226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5241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1270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31195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27210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23238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3162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39178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35207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5129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511469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47175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67098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63114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59144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79066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75082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71111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1035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87051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83079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03003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99018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95047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14970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109868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07015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26939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229553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18984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38907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349225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309512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0875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468910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29197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62843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58859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54888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748119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708279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66855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6779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27951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788239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98747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12" y="13385"/>
                </a:lnTo>
                <a:lnTo>
                  <a:pt x="22212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947636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907924" y="563618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385"/>
                </a:moveTo>
                <a:lnTo>
                  <a:pt x="22225" y="13385"/>
                </a:lnTo>
                <a:lnTo>
                  <a:pt x="22225" y="0"/>
                </a:lnTo>
                <a:lnTo>
                  <a:pt x="0" y="0"/>
                </a:lnTo>
                <a:lnTo>
                  <a:pt x="0" y="133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 txBox="1"/>
          <p:nvPr/>
        </p:nvSpPr>
        <p:spPr>
          <a:xfrm>
            <a:off x="531093" y="5300048"/>
            <a:ext cx="6500495" cy="3976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СОДЕРЖАНИЕ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414135" algn="l"/>
              </a:tabLst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Меры предосторожности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......................………………………….........……………………...........................……</a:t>
            </a:r>
            <a:r>
              <a:rPr sz="1250" spc="10" dirty="0">
                <a:solidFill>
                  <a:srgbClr val="231F20"/>
                </a:solidFill>
                <a:latin typeface="Arial Narrow"/>
                <a:cs typeface="Arial Narrow"/>
              </a:rPr>
              <a:t>…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	</a:t>
            </a:r>
            <a:r>
              <a:rPr sz="1250" spc="5" dirty="0">
                <a:solidFill>
                  <a:srgbClr val="231F20"/>
                </a:solidFill>
                <a:latin typeface="Arial Narrow"/>
                <a:cs typeface="Arial Narrow"/>
              </a:rPr>
              <a:t>3</a:t>
            </a:r>
            <a:endParaRPr sz="125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6414135" algn="l"/>
              </a:tabLst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Спецификация продукта</a:t>
            </a:r>
            <a:r>
              <a:rPr sz="1250" spc="-5" dirty="0">
                <a:solidFill>
                  <a:srgbClr val="231F20"/>
                </a:solidFill>
                <a:latin typeface="Arial Narrow"/>
                <a:cs typeface="Arial Narrow"/>
              </a:rPr>
              <a:t>………………………........................................................................................……....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	</a:t>
            </a:r>
            <a:r>
              <a:rPr sz="1250" spc="5" dirty="0">
                <a:solidFill>
                  <a:srgbClr val="231F20"/>
                </a:solidFill>
                <a:latin typeface="Arial Narrow"/>
                <a:cs typeface="Arial Narrow"/>
              </a:rPr>
              <a:t>7</a:t>
            </a:r>
            <a:endParaRPr sz="125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6414135" algn="l"/>
              </a:tabLst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Обзор продукта..</a:t>
            </a:r>
            <a:r>
              <a:rPr sz="1250" spc="-5" dirty="0">
                <a:solidFill>
                  <a:srgbClr val="231F20"/>
                </a:solidFill>
                <a:latin typeface="Arial Narrow"/>
                <a:cs typeface="Arial Narrow"/>
              </a:rPr>
              <a:t>…………............................……..............................................................………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	</a:t>
            </a:r>
            <a:r>
              <a:rPr sz="1250" spc="5" dirty="0">
                <a:solidFill>
                  <a:srgbClr val="231F20"/>
                </a:solidFill>
                <a:latin typeface="Arial Narrow"/>
                <a:cs typeface="Arial Narrow"/>
              </a:rPr>
              <a:t>7</a:t>
            </a:r>
            <a:endParaRPr sz="125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  <a:tabLst>
                <a:tab pos="6414135" algn="l"/>
              </a:tabLst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Первое использование и подготовка к установке </a:t>
            </a:r>
            <a:r>
              <a:rPr sz="1250" spc="-5" dirty="0">
                <a:solidFill>
                  <a:srgbClr val="231F20"/>
                </a:solidFill>
                <a:latin typeface="Arial Narrow"/>
                <a:cs typeface="Arial Narrow"/>
              </a:rPr>
              <a:t>.......................................................................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......................	</a:t>
            </a:r>
            <a:r>
              <a:rPr sz="1250" spc="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endParaRPr sz="1250" dirty="0">
              <a:latin typeface="Arial Narrow"/>
              <a:cs typeface="Arial Narrow"/>
            </a:endParaRPr>
          </a:p>
          <a:p>
            <a:pPr marL="12700" marR="5080">
              <a:lnSpc>
                <a:spcPct val="168600"/>
              </a:lnSpc>
              <a:spcBef>
                <a:spcPts val="5"/>
              </a:spcBef>
              <a:tabLst>
                <a:tab pos="6340475" algn="l"/>
              </a:tabLst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Установка гидромассажной ванны</a:t>
            </a:r>
            <a:r>
              <a:rPr sz="1250" spc="-5" dirty="0">
                <a:solidFill>
                  <a:srgbClr val="231F20"/>
                </a:solidFill>
                <a:latin typeface="Arial Narrow"/>
                <a:cs typeface="Arial Narrow"/>
              </a:rPr>
              <a:t>..................................................................................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..................................	10  </a:t>
            </a: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Работа управляющего блока</a:t>
            </a:r>
            <a:r>
              <a:rPr sz="1250" spc="-5" dirty="0">
                <a:solidFill>
                  <a:srgbClr val="231F20"/>
                </a:solidFill>
                <a:latin typeface="Arial Narrow"/>
                <a:cs typeface="Arial Narrow"/>
              </a:rPr>
              <a:t>……………………...............................................................................................</a:t>
            </a:r>
            <a:r>
              <a:rPr sz="1250" spc="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14</a:t>
            </a:r>
            <a:endParaRPr sz="125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  <a:tabLst>
                <a:tab pos="6340475" algn="l"/>
              </a:tabLst>
            </a:pPr>
            <a:r>
              <a:rPr lang="ru-RU" sz="1250" spc="10" dirty="0">
                <a:solidFill>
                  <a:srgbClr val="231F20"/>
                </a:solidFill>
                <a:latin typeface="Arial Narrow"/>
                <a:cs typeface="Arial Narrow"/>
              </a:rPr>
              <a:t>Уход за водой и реагенты</a:t>
            </a:r>
            <a:r>
              <a:rPr sz="1250" spc="-5" dirty="0">
                <a:solidFill>
                  <a:srgbClr val="231F20"/>
                </a:solidFill>
                <a:latin typeface="Arial Narrow"/>
                <a:cs typeface="Arial Narrow"/>
              </a:rPr>
              <a:t>……………................................………..…..................................................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	16</a:t>
            </a:r>
            <a:endParaRPr sz="125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6340475" algn="l"/>
              </a:tabLst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Разборка, уход за ванной и хранение</a:t>
            </a:r>
            <a:r>
              <a:rPr sz="1250" spc="-5" dirty="0">
                <a:solidFill>
                  <a:srgbClr val="231F20"/>
                </a:solidFill>
                <a:latin typeface="Arial Narrow"/>
                <a:cs typeface="Arial Narrow"/>
              </a:rPr>
              <a:t>..........................................................................................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.....................	17</a:t>
            </a:r>
            <a:endParaRPr sz="125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ru-RU" sz="1250" dirty="0">
                <a:solidFill>
                  <a:srgbClr val="231F20"/>
                </a:solidFill>
                <a:latin typeface="Arial Narrow"/>
                <a:cs typeface="Arial Narrow"/>
              </a:rPr>
              <a:t>Утилизация и защита окружающей среды</a:t>
            </a:r>
            <a:r>
              <a:rPr sz="1250" spc="-5" dirty="0">
                <a:solidFill>
                  <a:srgbClr val="231F20"/>
                </a:solidFill>
                <a:latin typeface="Arial Narrow"/>
                <a:cs typeface="Arial Narrow"/>
              </a:rPr>
              <a:t>..................................…..................................................................</a:t>
            </a:r>
            <a:r>
              <a:rPr sz="1250" spc="6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19</a:t>
            </a:r>
            <a:endParaRPr sz="1250" dirty="0">
              <a:latin typeface="Arial Narrow"/>
              <a:cs typeface="Arial Narrow"/>
            </a:endParaRPr>
          </a:p>
          <a:p>
            <a:pPr marL="12700" marR="5080">
              <a:lnSpc>
                <a:spcPct val="168600"/>
              </a:lnSpc>
              <a:tabLst>
                <a:tab pos="6340475" algn="l"/>
              </a:tabLst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Устранение неисправностей </a:t>
            </a:r>
            <a:r>
              <a:rPr sz="1250" spc="5" dirty="0">
                <a:solidFill>
                  <a:srgbClr val="231F20"/>
                </a:solidFill>
                <a:latin typeface="Arial Narrow"/>
                <a:cs typeface="Arial Narrow"/>
              </a:rPr>
              <a:t>…………….....……………………….….........................................….................. 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19  </a:t>
            </a:r>
            <a:r>
              <a:rPr lang="ru-RU" sz="1250" dirty="0">
                <a:solidFill>
                  <a:srgbClr val="231F20"/>
                </a:solidFill>
                <a:latin typeface="Arial Narrow"/>
                <a:cs typeface="Arial Narrow"/>
              </a:rPr>
              <a:t>Гарантия</a:t>
            </a:r>
            <a:r>
              <a:rPr sz="1250" spc="-5" dirty="0">
                <a:solidFill>
                  <a:srgbClr val="231F20"/>
                </a:solidFill>
                <a:latin typeface="Arial Narrow"/>
                <a:cs typeface="Arial Narrow"/>
              </a:rPr>
              <a:t>........………....................................………...................................................................</a:t>
            </a:r>
            <a:r>
              <a:rPr sz="1250" dirty="0">
                <a:solidFill>
                  <a:srgbClr val="231F20"/>
                </a:solidFill>
                <a:latin typeface="Arial Narrow"/>
                <a:cs typeface="Arial Narrow"/>
              </a:rPr>
              <a:t>.	21</a:t>
            </a:r>
            <a:endParaRPr sz="1250" dirty="0">
              <a:latin typeface="Arial Narrow"/>
              <a:cs typeface="Arial Narrow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429614" y="4574535"/>
            <a:ext cx="1204596" cy="39946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ru-RU" sz="1250" spc="-5" dirty="0">
                <a:solidFill>
                  <a:srgbClr val="231F20"/>
                </a:solidFill>
                <a:latin typeface="Arial Narrow"/>
                <a:cs typeface="Arial Narrow"/>
              </a:rPr>
              <a:t>Официальный сайт </a:t>
            </a:r>
            <a:r>
              <a:rPr lang="en-US" sz="1250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endParaRPr sz="1250" dirty="0">
              <a:latin typeface="Arial Narrow"/>
              <a:cs typeface="Arial Narrow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2236444" y="3538645"/>
            <a:ext cx="953285" cy="953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 txBox="1"/>
          <p:nvPr/>
        </p:nvSpPr>
        <p:spPr>
          <a:xfrm>
            <a:off x="2087777" y="4566732"/>
            <a:ext cx="1204595" cy="39946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Видео по установке </a:t>
            </a:r>
            <a:r>
              <a:rPr lang="en-US" sz="1250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endParaRPr sz="1250" dirty="0">
              <a:latin typeface="Arial Narrow"/>
              <a:cs typeface="Arial Narrow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3619785" y="4566732"/>
            <a:ext cx="1492917" cy="39946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Список сервисных центров </a:t>
            </a:r>
            <a:r>
              <a:rPr lang="en-US" sz="1250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endParaRPr sz="1250" dirty="0">
              <a:latin typeface="Arial Narrow"/>
              <a:cs typeface="Arial Narrow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5573521" y="4566732"/>
            <a:ext cx="1322806" cy="59182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ru-RU" sz="1250" spc="5" dirty="0">
                <a:solidFill>
                  <a:srgbClr val="231F20"/>
                </a:solidFill>
                <a:latin typeface="Arial Narrow"/>
                <a:cs typeface="Arial Narrow"/>
              </a:rPr>
              <a:t>Инструкция по эксплуатации </a:t>
            </a:r>
            <a:r>
              <a:rPr lang="en-US" sz="1250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lang="ru-RU" sz="1250" dirty="0">
                <a:solidFill>
                  <a:srgbClr val="231F20"/>
                </a:solidFill>
                <a:latin typeface="Arial Narrow"/>
                <a:cs typeface="Arial Narrow"/>
              </a:rPr>
              <a:t> (на разных языках)</a:t>
            </a:r>
            <a:endParaRPr sz="1250" dirty="0">
              <a:latin typeface="Arial Narrow"/>
              <a:cs typeface="Arial Narrow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5762763" y="3524405"/>
            <a:ext cx="985356" cy="985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2</a:t>
            </a:fld>
            <a:endParaRPr sz="600">
              <a:latin typeface="Arial"/>
              <a:cs typeface="Arial"/>
            </a:endParaRPr>
          </a:p>
        </p:txBody>
      </p:sp>
      <p:pic>
        <p:nvPicPr>
          <p:cNvPr id="337" name="Рисунок 336">
            <a:extLst>
              <a:ext uri="{FF2B5EF4-FFF2-40B4-BE49-F238E27FC236}">
                <a16:creationId xmlns:a16="http://schemas.microsoft.com/office/drawing/2014/main" id="{6A31EB0D-20B4-487D-A4C7-56873762E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191" y="3532472"/>
            <a:ext cx="1000379" cy="977293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5E5A6631-E599-411D-A159-B0FE2BFDA025}"/>
              </a:ext>
            </a:extLst>
          </p:cNvPr>
          <p:cNvSpPr txBox="1"/>
          <p:nvPr/>
        </p:nvSpPr>
        <p:spPr>
          <a:xfrm>
            <a:off x="430008" y="9301241"/>
            <a:ext cx="420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Производитель</a:t>
            </a:r>
            <a:r>
              <a:rPr lang="en-US" sz="800" dirty="0"/>
              <a:t>: Oriental Recreational Products (Shanghai) Co., Ltd.</a:t>
            </a:r>
          </a:p>
          <a:p>
            <a:r>
              <a:rPr lang="ru-RU" sz="800" dirty="0"/>
              <a:t>Адрес</a:t>
            </a:r>
            <a:r>
              <a:rPr lang="en-US" sz="800" dirty="0"/>
              <a:t>: No.1699 Daye Road </a:t>
            </a:r>
            <a:r>
              <a:rPr lang="en-US" sz="800" dirty="0" err="1"/>
              <a:t>Wuqiao</a:t>
            </a:r>
            <a:r>
              <a:rPr lang="en-US" sz="800" dirty="0"/>
              <a:t>, </a:t>
            </a:r>
            <a:r>
              <a:rPr lang="en-US" sz="800" dirty="0" err="1"/>
              <a:t>Fengxian</a:t>
            </a:r>
            <a:r>
              <a:rPr lang="en-US" sz="800" dirty="0"/>
              <a:t>, Shanghai, China</a:t>
            </a:r>
          </a:p>
          <a:p>
            <a:r>
              <a:rPr lang="ru-RU" sz="800" dirty="0"/>
              <a:t>Представитель в Европейском Союзе</a:t>
            </a:r>
            <a:r>
              <a:rPr lang="en-US" sz="800" dirty="0"/>
              <a:t>: ORPC S.A.S. 17 avenue George V 75008 Paris - France</a:t>
            </a:r>
          </a:p>
          <a:p>
            <a:r>
              <a:rPr lang="ru-RU" sz="800" dirty="0"/>
              <a:t>Представитель в Великобритании</a:t>
            </a:r>
            <a:r>
              <a:rPr lang="en-US" sz="800" dirty="0"/>
              <a:t>: SHATCHI 20 </a:t>
            </a:r>
            <a:r>
              <a:rPr lang="en-US" sz="800" dirty="0" err="1"/>
              <a:t>wallace</a:t>
            </a:r>
            <a:r>
              <a:rPr lang="en-US" sz="800" dirty="0"/>
              <a:t> way, </a:t>
            </a:r>
            <a:r>
              <a:rPr lang="en-US" sz="800" dirty="0" err="1"/>
              <a:t>Hitchin</a:t>
            </a:r>
            <a:r>
              <a:rPr lang="en-US" sz="800" dirty="0"/>
              <a:t>, SG4 0SE, UK</a:t>
            </a:r>
            <a:endParaRPr lang="ru-RU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93122"/>
              </p:ext>
            </p:extLst>
          </p:nvPr>
        </p:nvGraphicFramePr>
        <p:xfrm>
          <a:off x="551205" y="450361"/>
          <a:ext cx="6471284" cy="8190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5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НЕИСПРАВНОСТЬ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ВОЗМОЖНЫЕ ПРИЧИНЫ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СПОСОБЫ УСТРАНЕНИЯ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178">
                <a:tc rowSpan="4">
                  <a:txBody>
                    <a:bodyPr/>
                    <a:lstStyle/>
                    <a:p>
                      <a:pPr marL="61594" marR="347980" lvl="0" indent="0" defTabSz="914400" eaLnBrk="1" fontAlgn="auto" latinLnBrk="0" hangingPunct="1">
                        <a:lnSpc>
                          <a:spcPct val="129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 РАБОТАЕТ ДИСПЛЕЙ НА БЛОКЕ УПРАВЛЕНИЯ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Неисправность разъема питания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Замените или почините разъем питания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627986"/>
                  </a:ext>
                </a:extLst>
              </a:tr>
              <a:tr h="193178">
                <a:tc vMerge="1">
                  <a:txBody>
                    <a:bodyPr/>
                    <a:lstStyle/>
                    <a:p>
                      <a:pPr marL="61594" marR="347980">
                        <a:lnSpc>
                          <a:spcPct val="129700"/>
                        </a:lnSpc>
                      </a:pP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УЗО выключено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Перезагрузите УЗО, следуя инструкциям по тестированию УЗО 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847316"/>
                  </a:ext>
                </a:extLst>
              </a:tr>
              <a:tr h="193178">
                <a:tc vMerge="1">
                  <a:txBody>
                    <a:bodyPr/>
                    <a:lstStyle/>
                    <a:p>
                      <a:pPr marL="61594" marR="347980">
                        <a:lnSpc>
                          <a:spcPct val="129700"/>
                        </a:lnSpc>
                      </a:pP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При нажатии на кнопку ПЕРЕЗАГРУЗКА изображение на блоке управления не появляется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в сервисный центр </a:t>
                      </a:r>
                      <a:r>
                        <a:rPr lang="ru-RU" sz="900" spc="-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750390"/>
                  </a:ext>
                </a:extLst>
              </a:tr>
              <a:tr h="193178">
                <a:tc vMerge="1">
                  <a:txBody>
                    <a:bodyPr/>
                    <a:lstStyle/>
                    <a:p>
                      <a:pPr marL="61594" marR="347980">
                        <a:lnSpc>
                          <a:spcPct val="129700"/>
                        </a:lnSpc>
                      </a:pP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УЗО сломан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в сервисный центр </a:t>
                      </a:r>
                      <a:r>
                        <a:rPr lang="ru-RU" sz="900" spc="-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001054"/>
                  </a:ext>
                </a:extLst>
              </a:tr>
              <a:tr h="193178">
                <a:tc rowSpan="3">
                  <a:txBody>
                    <a:bodyPr/>
                    <a:lstStyle/>
                    <a:p>
                      <a:pPr marL="61594" marR="347980" lvl="0" indent="0" defTabSz="914400" eaLnBrk="1" fontAlgn="auto" latinLnBrk="0" hangingPunct="1">
                        <a:lnSpc>
                          <a:spcPct val="129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ПРОТЕЧКА БАССЕЙНА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37020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Входное и выходное соединения ванны затянуты неплотно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Затяните входное и выходное соединения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9779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115429"/>
                  </a:ext>
                </a:extLst>
              </a:tr>
              <a:tr h="193178">
                <a:tc vMerge="1">
                  <a:txBody>
                    <a:bodyPr/>
                    <a:lstStyle/>
                    <a:p>
                      <a:pPr marL="61594" marR="347980">
                        <a:lnSpc>
                          <a:spcPct val="129700"/>
                        </a:lnSpc>
                      </a:pP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Дренажный клапан закручен не плотно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Закрутите дренажный клапан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в сервисный цент </a:t>
                      </a:r>
                      <a:r>
                        <a:rPr lang="ru-RU" sz="900" spc="-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если ванна продолжает протекать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184947"/>
                  </a:ext>
                </a:extLst>
              </a:tr>
              <a:tr h="193178">
                <a:tc vMerge="1">
                  <a:txBody>
                    <a:bodyPr/>
                    <a:lstStyle/>
                    <a:p>
                      <a:pPr marL="61594" marR="347980">
                        <a:lnSpc>
                          <a:spcPct val="129700"/>
                        </a:lnSpc>
                      </a:pP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Вода вытекает через отверстие в чаше ванны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Воспользуйтесь ремонтным комплектом, чтобы устранить причину протечки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680578"/>
                  </a:ext>
                </a:extLst>
              </a:tr>
              <a:tr h="193178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1594" marR="347980">
                        <a:lnSpc>
                          <a:spcPct val="129700"/>
                        </a:lnSpc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ВОДА НЕ НАГРЕВАЕТСЯ ДОЛЖНЫМ ОБРАЗОМ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Установленная температура слишком низкая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Установите температуру выше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17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Грязный фильтрующий картридж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Прочистите или замените фильтрующий картридж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67005">
                        <a:lnSpc>
                          <a:spcPct val="111100"/>
                        </a:lnSpc>
                        <a:spcBef>
                          <a:spcPts val="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Уровень воды ниже минимального значения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Добавьте воды до минимальной отметки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Неисправность нагревателя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Свяжитесь с сервисным центром </a:t>
                      </a:r>
                      <a:r>
                        <a:rPr lang="ru-RU" sz="900" spc="-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Фильтрующий насос не работает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См. раздел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ФИЛЬТР-НАСОС НЕ РАБОТАЕТ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"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0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3815" marR="287655">
                        <a:lnSpc>
                          <a:spcPct val="129700"/>
                        </a:lnSpc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БАССЕЙН НЕ ДЕРЖИТ ВОЗДУХ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(MONO</a:t>
                      </a:r>
                      <a:r>
                        <a:rPr lang="en-US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/ NAVAL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Ненадежно установлен колпачок воздушного клапана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627380">
                        <a:lnSpc>
                          <a:spcPct val="111100"/>
                        </a:lnSpc>
                        <a:spcBef>
                          <a:spcPts val="160"/>
                        </a:spcBef>
                      </a:pP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Убедитесь, что клапан плотно затянут. При необходимости замените клапан.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Накачайте СПА-бассейн до уровня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12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PSI.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6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 чаше ванны дыра или щель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63830">
                        <a:lnSpc>
                          <a:spcPct val="111100"/>
                        </a:lnSpc>
                        <a:spcBef>
                          <a:spcPts val="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Наберите мыльную воду в бутылку и сбрызните швы. В местах протечки появятся пузырьки. После обнаружения места протечки, протрите насухо это место, затем наложите заплату, которая идет в комплекте с вашей гидромассажной ванной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См. раздел о ремонте на стр.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18.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46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ВОДА ЗАГРЯЗНЕНА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33375">
                        <a:lnSpc>
                          <a:spcPct val="111100"/>
                        </a:lnSpc>
                        <a:spcBef>
                          <a:spcPts val="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Вода используется продолжительное время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900" spc="-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Смените воду в ванне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15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2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Недостаточное время фильтрации воды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Увеличьте время фильтрации воды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Фильтрующий картридж загрязнен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68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Очистите или замените фильтрующий картридж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42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Неправильный уход за водой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04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к рекомендациям производителя реагентов для очистки воды.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79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0863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 СПА-ВАННЫ ИСКАЖЕННАЯ ФОРМА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(MONO</a:t>
                      </a:r>
                      <a:r>
                        <a:rPr lang="en-US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/ NAVAL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ru-RU" sz="900" spc="-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Слишком сильное давление воздуха из-за активного солнца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Проверьте давление воздуха и при необходимости выпустите воздух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  <a:p>
                      <a:pPr marL="152400" marR="166370">
                        <a:lnSpc>
                          <a:spcPct val="111100"/>
                        </a:lnSpc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Во время жаркой погоды</a:t>
                      </a:r>
                      <a:r>
                        <a:rPr lang="ru-RU" sz="9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необходимо проверять, требуется ли спускать лишний воздух, во избежание повреждения ванны. 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79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450">
                <a:tc rowSpan="2">
                  <a:txBody>
                    <a:bodyPr/>
                    <a:lstStyle/>
                    <a:p>
                      <a:pPr marL="43815" marR="69850">
                        <a:lnSpc>
                          <a:spcPts val="1400"/>
                        </a:lnSpc>
                        <a:spcBef>
                          <a:spcPts val="75"/>
                        </a:spcBef>
                      </a:pPr>
                      <a:r>
                        <a:rPr lang="ru-RU" sz="900" b="1" spc="-5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ФУНКЦИЯ ПУЗЫРЬКОВОГО МАССАЖА НЕ РАБОТАЕТ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900" spc="-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Автоматическое выключение на 10 минут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Подождите 10 минут и нажмите кнопку пузырькового массажа повторно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7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900" spc="-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Внутренние части повреждены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79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в сервисный центр </a:t>
                      </a:r>
                      <a:r>
                        <a:rPr sz="900" spc="-4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54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9250">
                <a:tc rowSpan="2">
                  <a:txBody>
                    <a:bodyPr/>
                    <a:lstStyle/>
                    <a:p>
                      <a:pPr marL="43815" marR="69215">
                        <a:lnSpc>
                          <a:spcPct val="129700"/>
                        </a:lnSpc>
                        <a:spcBef>
                          <a:spcPts val="65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ФИЛЬТР-НАСОС НЕ РАБОТАЕТ</a:t>
                      </a:r>
                      <a:endParaRPr sz="9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831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19075">
                        <a:lnSpc>
                          <a:spcPct val="111100"/>
                        </a:lnSpc>
                        <a:spcBef>
                          <a:spcPts val="2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Фильтрующий картридж засорен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Очистите или замените фильтрующий картридж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1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Ошибка системы фильтрации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41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9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Обратитесь в сервисный центр </a:t>
                      </a:r>
                      <a:r>
                        <a:rPr lang="ru-RU" sz="900" spc="-4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15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687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lang="ru-RU" sz="900" b="1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ОШИБКА РАБОТЫ ОЗОНАТОРА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67005">
                        <a:lnSpc>
                          <a:spcPct val="111100"/>
                        </a:lnSpc>
                        <a:spcBef>
                          <a:spcPts val="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Уровень воды ниже минимального значения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Добавьте воды до минимальной отметки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104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Повреждение внутренних частей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Свяжитесь с сервисным центром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MSpa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286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1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Фильтрующий насос не работает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241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См. раздел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"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ФИЛЬТР-НАСОС НЕ РАБОТАЕТ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“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342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3709008" y="9984729"/>
            <a:ext cx="145415" cy="128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20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4706" y="3756888"/>
            <a:ext cx="6472555" cy="6095365"/>
          </a:xfrm>
          <a:custGeom>
            <a:avLst/>
            <a:gdLst/>
            <a:ahLst/>
            <a:cxnLst/>
            <a:rect l="l" t="t" r="r" b="b"/>
            <a:pathLst>
              <a:path w="6472555" h="6095365">
                <a:moveTo>
                  <a:pt x="6472008" y="6095009"/>
                </a:moveTo>
                <a:lnTo>
                  <a:pt x="0" y="6095009"/>
                </a:lnTo>
                <a:lnTo>
                  <a:pt x="0" y="0"/>
                </a:lnTo>
                <a:lnTo>
                  <a:pt x="6472008" y="0"/>
                </a:lnTo>
                <a:lnTo>
                  <a:pt x="6472008" y="6095009"/>
                </a:lnTo>
                <a:close/>
              </a:path>
            </a:pathLst>
          </a:custGeom>
          <a:ln w="2540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555" y="3835400"/>
            <a:ext cx="6224905" cy="6032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ГАРАНТИЯ </a:t>
            </a:r>
            <a:r>
              <a:rPr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endParaRPr sz="1200" dirty="0">
              <a:latin typeface="Arial Narrow"/>
              <a:cs typeface="Arial Narrow"/>
            </a:endParaRPr>
          </a:p>
          <a:p>
            <a:pPr marL="12700" marR="60960">
              <a:lnSpc>
                <a:spcPts val="1000"/>
              </a:lnSpc>
              <a:spcBef>
                <a:spcPts val="1240"/>
              </a:spcBef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Продукция компании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® 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изготавливается с учетом надежности и простоты использования.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Вся продукция проходит обязательную проверку на обнаружение каких-либо дефектов перед отправлением с завода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1786255">
              <a:lnSpc>
                <a:spcPts val="1000"/>
              </a:lnSpc>
            </a:pP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гарантирует, что данный продукт не имеет каких-либо дефектов в материале или при его изготовлении в период сроком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: 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Материал СПА-бассейна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–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двенадцать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(12)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месяцев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 первоначальной даты покупки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 Электрические детали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блок управления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)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–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двенадцать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(12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 месяцев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 первоначальной даты покупки. Жесткие настенные рамы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–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 двадцать четыре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(24)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месяца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 первоначальной даты покупки.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123189">
              <a:lnSpc>
                <a:spcPts val="1000"/>
              </a:lnSpc>
              <a:spcBef>
                <a:spcPts val="5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Гарантийный срок начинается с даты покупки, и по требованию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необходимо предоставить оригинал документа, подтверждающего покупку в указанную дату. В течение гарантийного срока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предоставляет услуги по ремонту или замене (на свое усмотрение) любых дефектных изделий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Гарантия на заменяемые или отремонтированные детали распространяется только на оставшуюся часть первоначальной гарантии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ts val="1040"/>
              </a:lnSpc>
              <a:spcBef>
                <a:spcPts val="894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Политика доставки</a:t>
            </a:r>
            <a:endParaRPr sz="900" dirty="0">
              <a:latin typeface="Arial Narrow"/>
              <a:cs typeface="Arial Narrow"/>
            </a:endParaRPr>
          </a:p>
          <a:p>
            <a:pPr marL="12700" marR="145415">
              <a:lnSpc>
                <a:spcPts val="1000"/>
              </a:lnSpc>
              <a:spcBef>
                <a:spcPts val="6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Потребители несут ответственность за доставку / фрахт при возврате дефектных деталей в авторизованный сервисный центр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</a:t>
            </a:r>
            <a:r>
              <a:rPr lang="en-US"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s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pa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</a:p>
          <a:p>
            <a:pPr marL="12700" marR="145415">
              <a:lnSpc>
                <a:spcPts val="1000"/>
              </a:lnSpc>
              <a:spcBef>
                <a:spcPts val="60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12700">
              <a:lnSpc>
                <a:spcPts val="1040"/>
              </a:lnSpc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Политика гарантии</a:t>
            </a:r>
            <a:endParaRPr sz="900" dirty="0">
              <a:latin typeface="Arial Narrow"/>
              <a:cs typeface="Arial Narrow"/>
            </a:endParaRPr>
          </a:p>
          <a:p>
            <a:pPr marL="168910" marR="88265" indent="-156845">
              <a:lnSpc>
                <a:spcPts val="1000"/>
              </a:lnSpc>
              <a:spcBef>
                <a:spcPts val="60"/>
              </a:spcBef>
              <a:buChar char="●"/>
              <a:tabLst>
                <a:tab pos="16002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Настоящая гарантия не распространяется на любые дефекты, возникшие в результате небрежного отношения, несчастного случая, неправильного использования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или любой другой причины, выходящий за рамки контроля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включая, но не ограничиваясь ими: износ изделия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небрежное отношение или несоблюдение инструкций по эксплуатации изделия, неправильное или неадекватное техническое обслуживание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;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подключение к неподходящему источнику питания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;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повреждение химикатами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потеря воды в бассейне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самостоятельно выполненные модификации или ремонт изделия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; 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использование в коммерческих целях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;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пожар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попадание молнии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наводнение или другие внешние причины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68910" marR="15240" indent="-156845">
              <a:lnSpc>
                <a:spcPts val="1000"/>
              </a:lnSpc>
              <a:buChar char="●"/>
              <a:tabLst>
                <a:tab pos="16002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Настоящая гарантия действительна только в стране покупки в тех странах, где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продает и обслуживает одну и ту же модель с идентичными техническими характеристиками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Гарантийное обслуживание за пределами страны покупки ограничено условиями соответствующей гарантии в стране обслуживания. Если стоимость ремонта или замены изделия не покрывается настоящей гарантией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сообщит об этом владельцу и соответствующая стоимость будет взиматься с владельца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59385" indent="-147320">
              <a:lnSpc>
                <a:spcPts val="940"/>
              </a:lnSpc>
              <a:buChar char="●"/>
              <a:tabLst>
                <a:tab pos="16002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Настоящая гарантия распространяется только на первоначального покупателя и прекращается при любой передаче права собственности. </a:t>
            </a:r>
            <a:endParaRPr sz="900" dirty="0">
              <a:latin typeface="Arial Narrow"/>
              <a:cs typeface="Arial Narrow"/>
            </a:endParaRPr>
          </a:p>
          <a:p>
            <a:pPr marL="168910" marR="263525" indent="-156845">
              <a:lnSpc>
                <a:spcPts val="1000"/>
              </a:lnSpc>
              <a:spcBef>
                <a:spcPts val="60"/>
              </a:spcBef>
              <a:buChar char="●"/>
              <a:tabLst>
                <a:tab pos="16002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Все ремонтные работы, на которые предъявляются гарантийные требования, должны быть предварительно санкционированы 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ORPC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через аккредитованного дистрибьютора или агента при условии, что дефектная деталь будет возвращена дистрибьютору или агенту с предоплатой транспортировки, если это потребуется.</a:t>
            </a:r>
          </a:p>
          <a:p>
            <a:pPr marL="168910" marR="263525" indent="-156845">
              <a:lnSpc>
                <a:spcPts val="1000"/>
              </a:lnSpc>
              <a:spcBef>
                <a:spcPts val="60"/>
              </a:spcBef>
              <a:buChar char="●"/>
              <a:tabLst>
                <a:tab pos="16002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Официальный дилер по продаже несет ответственность за все работы по обслуживанию вашего продукта компании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ORPC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несет юридической ответственности за стоимость каких-либо работ, проводимых с вашим изделием.</a:t>
            </a:r>
            <a:endParaRPr sz="900" dirty="0">
              <a:latin typeface="Arial Narrow"/>
              <a:cs typeface="Arial Narrow"/>
            </a:endParaRPr>
          </a:p>
          <a:p>
            <a:pPr marL="159385" indent="-147320">
              <a:lnSpc>
                <a:spcPts val="1040"/>
              </a:lnSpc>
              <a:buChar char="●"/>
              <a:tabLst>
                <a:tab pos="16002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Продукция, маркированная как компанией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так и импортером, регулируется исключительно гарантией, предоставляемой импортером.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12700" algn="just">
              <a:lnSpc>
                <a:spcPts val="1040"/>
              </a:lnSpc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Регистрация гарантии</a:t>
            </a:r>
            <a:endParaRPr sz="900" dirty="0">
              <a:latin typeface="Arial Narrow"/>
              <a:cs typeface="Arial Narrow"/>
            </a:endParaRPr>
          </a:p>
          <a:p>
            <a:pPr marL="12700" marR="5080" algn="just">
              <a:lnSpc>
                <a:spcPts val="1000"/>
              </a:lnSpc>
              <a:spcBef>
                <a:spcPts val="6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Пожалуйста, всегда сохраняйте квитанцию о покупке и гарантийный талон на случай дальнейшего запроса гарантии. Все претензии должны быть предъявлены официальному дилеру компании </a:t>
            </a:r>
            <a:r>
              <a:rPr sz="900" spc="-5" dirty="0" err="1">
                <a:solidFill>
                  <a:srgbClr val="231F20"/>
                </a:solidFill>
                <a:latin typeface="Arial Narrow"/>
                <a:cs typeface="Arial Narrow"/>
              </a:rPr>
              <a:t>MSpa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или сервисному партнеру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Контактная информация по гарантии указана на обратной стороне гарантийного талона. Важно, чтобы все представленные претензии содержали всю необходимую информацию, включая имя клиента. 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9008" y="9984729"/>
            <a:ext cx="145415" cy="1282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21</a:t>
            </a:fld>
            <a:endParaRPr sz="60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7064037-1307-475C-9AC3-AD10FA91C753}"/>
              </a:ext>
            </a:extLst>
          </p:cNvPr>
          <p:cNvSpPr txBox="1"/>
          <p:nvPr/>
        </p:nvSpPr>
        <p:spPr>
          <a:xfrm>
            <a:off x="551205" y="826614"/>
            <a:ext cx="3334661" cy="3180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Где найти серийный номер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?</a:t>
            </a:r>
            <a:endParaRPr sz="900" b="1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 задней панели контроллера или на ножке блока управления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4E4C57A-8363-415C-A93E-5584CE9AFA70}"/>
              </a:ext>
            </a:extLst>
          </p:cNvPr>
          <p:cNvSpPr txBox="1"/>
          <p:nvPr/>
        </p:nvSpPr>
        <p:spPr>
          <a:xfrm>
            <a:off x="525030" y="3196518"/>
            <a:ext cx="55308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 ЛЮБЫМ ВОПРОСАМ И ПРОБЛЕМАМ, СВЯЗАННЫМ С ТОВАРОМ, ОБРАЩАЙТЕСЬ В СЕРВИСНЫЙ ЦЕНТР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A65AEFD-57FD-4EEC-AC09-FB081F6B9E71}"/>
              </a:ext>
            </a:extLst>
          </p:cNvPr>
          <p:cNvSpPr txBox="1"/>
          <p:nvPr/>
        </p:nvSpPr>
        <p:spPr>
          <a:xfrm>
            <a:off x="539490" y="2043884"/>
            <a:ext cx="4300133" cy="62068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Как найти контакты моего сервисного центра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?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Отсканируйте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QR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-код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ниже или посетите сайт</a:t>
            </a:r>
            <a:r>
              <a:rPr sz="900" spc="8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  <a:hlinkClick r:id="rId2"/>
              </a:rPr>
              <a:t>https://www.the-mspa.com/after-sales.</a:t>
            </a:r>
            <a:endParaRPr sz="9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Введите серийный номер Вашего СПА-бассейна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114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Соответствующий поставщик услуг отобразится на экране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55AF3AD-1564-4896-A94F-622A90CD5CD0}"/>
              </a:ext>
            </a:extLst>
          </p:cNvPr>
          <p:cNvSpPr/>
          <p:nvPr/>
        </p:nvSpPr>
        <p:spPr>
          <a:xfrm>
            <a:off x="4921250" y="1882337"/>
            <a:ext cx="909376" cy="909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E597205-8BDA-4969-849E-133EE43F8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50" y="798860"/>
            <a:ext cx="1167088" cy="1167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10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31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67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51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75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08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693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17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50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836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458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94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977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602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235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119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744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377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1263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886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520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405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028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663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547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8170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806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690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313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4947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831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8455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089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974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8597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5233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116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8739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5374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2257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8883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5516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2401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9024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5660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2544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9166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802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2684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9309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5943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2827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452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086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2971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9593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228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3112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736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371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254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9877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6513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3397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0021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6655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3538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0163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6797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3682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0305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6941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3824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0447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7082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3965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0589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7224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4109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0730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7367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4251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0874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7508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4392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1017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7651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4535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1160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7794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4679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1301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7935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4818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1444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8077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962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1586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8221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5105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1727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8362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05248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1871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8505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5389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2013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8647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5532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2155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8788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5674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2297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8932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5816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440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9075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5959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2582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9216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66101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2724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9359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6243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2866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69502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6385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3008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79643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96528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93152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89785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6670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3294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9929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6812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3435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0070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6954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23579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20212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7096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3721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0355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7239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3862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0498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7382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4005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0640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7523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4147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0782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7665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4290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0924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87809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44324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81066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97951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4574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1210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8093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4716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1351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8235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4860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1493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8378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5001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1637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8519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5143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1778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48662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5285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1920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58804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554292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08" y="11315"/>
                </a:lnTo>
                <a:lnTo>
                  <a:pt x="18808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2063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689470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655701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622059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9089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75712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72346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92315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5855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24903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993737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959968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34" y="11315"/>
                </a:lnTo>
                <a:lnTo>
                  <a:pt x="18834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926326" y="770750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315"/>
                </a:moveTo>
                <a:lnTo>
                  <a:pt x="18821" y="11315"/>
                </a:lnTo>
                <a:lnTo>
                  <a:pt x="18821" y="0"/>
                </a:lnTo>
                <a:lnTo>
                  <a:pt x="0" y="0"/>
                </a:lnTo>
                <a:lnTo>
                  <a:pt x="0" y="113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1324" y="2141207"/>
            <a:ext cx="6478905" cy="288290"/>
          </a:xfrm>
          <a:custGeom>
            <a:avLst/>
            <a:gdLst/>
            <a:ahLst/>
            <a:cxnLst/>
            <a:rect l="l" t="t" r="r" b="b"/>
            <a:pathLst>
              <a:path w="6478905" h="288289">
                <a:moveTo>
                  <a:pt x="6478739" y="287997"/>
                </a:moveTo>
                <a:lnTo>
                  <a:pt x="0" y="287997"/>
                </a:lnTo>
                <a:lnTo>
                  <a:pt x="0" y="0"/>
                </a:lnTo>
                <a:lnTo>
                  <a:pt x="6478739" y="0"/>
                </a:lnTo>
                <a:lnTo>
                  <a:pt x="6478739" y="28799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74714" y="2205571"/>
            <a:ext cx="186690" cy="161925"/>
          </a:xfrm>
          <a:custGeom>
            <a:avLst/>
            <a:gdLst/>
            <a:ahLst/>
            <a:cxnLst/>
            <a:rect l="l" t="t" r="r" b="b"/>
            <a:pathLst>
              <a:path w="186689" h="161925">
                <a:moveTo>
                  <a:pt x="93243" y="0"/>
                </a:moveTo>
                <a:lnTo>
                  <a:pt x="0" y="161493"/>
                </a:lnTo>
                <a:lnTo>
                  <a:pt x="186486" y="161493"/>
                </a:lnTo>
                <a:lnTo>
                  <a:pt x="93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1324" y="5154727"/>
            <a:ext cx="6478905" cy="288290"/>
          </a:xfrm>
          <a:custGeom>
            <a:avLst/>
            <a:gdLst/>
            <a:ahLst/>
            <a:cxnLst/>
            <a:rect l="l" t="t" r="r" b="b"/>
            <a:pathLst>
              <a:path w="6478905" h="288289">
                <a:moveTo>
                  <a:pt x="6478397" y="287997"/>
                </a:moveTo>
                <a:lnTo>
                  <a:pt x="0" y="287997"/>
                </a:lnTo>
                <a:lnTo>
                  <a:pt x="0" y="0"/>
                </a:lnTo>
                <a:lnTo>
                  <a:pt x="6478397" y="0"/>
                </a:lnTo>
                <a:lnTo>
                  <a:pt x="6478397" y="28799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40050" y="5200517"/>
            <a:ext cx="186690" cy="161925"/>
          </a:xfrm>
          <a:custGeom>
            <a:avLst/>
            <a:gdLst/>
            <a:ahLst/>
            <a:cxnLst/>
            <a:rect l="l" t="t" r="r" b="b"/>
            <a:pathLst>
              <a:path w="186689" h="161925">
                <a:moveTo>
                  <a:pt x="93243" y="0"/>
                </a:moveTo>
                <a:lnTo>
                  <a:pt x="0" y="161493"/>
                </a:lnTo>
                <a:lnTo>
                  <a:pt x="186486" y="161493"/>
                </a:lnTo>
                <a:lnTo>
                  <a:pt x="93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509264" y="453975"/>
            <a:ext cx="6511290" cy="9915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МЕРЫ ПРЕДОСТОРОЖНОСТИ</a:t>
            </a:r>
            <a:endParaRPr sz="1600" dirty="0">
              <a:latin typeface="Arial Narrow"/>
              <a:cs typeface="Arial Narrow"/>
            </a:endParaRPr>
          </a:p>
          <a:p>
            <a:pPr marL="20955" marR="127635">
              <a:lnSpc>
                <a:spcPct val="104200"/>
              </a:lnSpc>
              <a:spcBef>
                <a:spcPts val="1425"/>
              </a:spcBef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Для Вашей безопасности и безопасности Вашего продукта обязательно соблюдайте приведенные ниже меры безопасности. Несоблюдение инструкций может привести к серьезным травмам, материальному ущербу или смерти. Неправильная установка или эксплуатация влечет за собой потерю гарантии. </a:t>
            </a:r>
            <a:endParaRPr lang="ru-RU" sz="1200" dirty="0">
              <a:latin typeface="Arial Narrow"/>
              <a:cs typeface="Arial Narrow"/>
            </a:endParaRPr>
          </a:p>
          <a:p>
            <a:pPr marL="20955" marR="127635" algn="ctr">
              <a:lnSpc>
                <a:spcPct val="104200"/>
              </a:lnSpc>
              <a:spcBef>
                <a:spcPts val="1425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ПОЖАЛУЙСТА, УБЕДИТЕСЬ, ЧТО ВЫ ПРОЧИТАЛИ, ПОНЯЛИ И СОБЛЮДАЕТЕ ВСЕ ИНСТРУКЦИИ СОХРАНИТЕ ДАННОЕ РУКОВОДСТВО ДЛЯ БУДУЩЕГО ИСПОЛЬЗОВАНИЯ </a:t>
            </a:r>
            <a:endParaRPr lang="ru-RU" sz="12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87630" algn="ctr">
              <a:lnSpc>
                <a:spcPct val="100000"/>
              </a:lnSpc>
              <a:tabLst>
                <a:tab pos="268605" algn="l"/>
              </a:tabLst>
            </a:pPr>
            <a:r>
              <a:rPr sz="1200" b="1" dirty="0">
                <a:solidFill>
                  <a:srgbClr val="58595B"/>
                </a:solidFill>
                <a:latin typeface="Arial Narrow"/>
                <a:cs typeface="Arial Narrow"/>
              </a:rPr>
              <a:t>!	</a:t>
            </a:r>
            <a:r>
              <a:rPr lang="ru-RU" sz="1200" b="1" dirty="0">
                <a:solidFill>
                  <a:srgbClr val="FFFFFF"/>
                </a:solidFill>
                <a:latin typeface="Arial Narrow"/>
                <a:cs typeface="Arial Narrow"/>
              </a:rPr>
              <a:t>ОПАСНО</a:t>
            </a:r>
            <a:endParaRPr sz="1200" dirty="0">
              <a:latin typeface="Arial Narrow"/>
              <a:cs typeface="Arial Narrow"/>
            </a:endParaRPr>
          </a:p>
          <a:p>
            <a:pPr marL="31115">
              <a:lnSpc>
                <a:spcPts val="1420"/>
              </a:lnSpc>
              <a:tabLst>
                <a:tab pos="208279" algn="l"/>
              </a:tabLst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РИСК УТОПЛЕНИЯ</a:t>
            </a:r>
          </a:p>
          <a:p>
            <a:pPr marL="31115" marR="43180">
              <a:lnSpc>
                <a:spcPct val="97100"/>
              </a:lnSpc>
              <a:spcBef>
                <a:spcPts val="20"/>
              </a:spcBef>
              <a:tabLst>
                <a:tab pos="208279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Дети всегда должны находиться под присмотром взрослых!</a:t>
            </a:r>
            <a:endParaRPr sz="1200" dirty="0">
              <a:latin typeface="Arial Narrow"/>
              <a:cs typeface="Arial Narrow"/>
            </a:endParaRPr>
          </a:p>
          <a:p>
            <a:pPr marL="31115">
              <a:lnSpc>
                <a:spcPts val="1385"/>
              </a:lnSpc>
              <a:tabLst>
                <a:tab pos="208279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Регулярно проверяйте крышку СПА-ванны на предмет протекания, преждевременного износа, повреждений или признаков загрязнений. Никогда не используйте изношенную или поврежденную крышку, так как она не обеспечивает полноценную защиту, необходимую для предотвращения доступа ребенка в СПА-ванну.</a:t>
            </a:r>
          </a:p>
          <a:p>
            <a:pPr marL="31115" marR="314960">
              <a:lnSpc>
                <a:spcPct val="97100"/>
              </a:lnSpc>
              <a:spcBef>
                <a:spcPts val="25"/>
              </a:spcBef>
              <a:tabLst>
                <a:tab pos="208279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Закрывайте крышку СПА-ванны после каждого использования. </a:t>
            </a:r>
          </a:p>
          <a:p>
            <a:pPr marL="31115" marR="314960">
              <a:lnSpc>
                <a:spcPct val="97100"/>
              </a:lnSpc>
              <a:spcBef>
                <a:spcPts val="25"/>
              </a:spcBef>
              <a:tabLst>
                <a:tab pos="208279" algn="l"/>
              </a:tabLst>
            </a:pPr>
            <a:endParaRPr lang="ru-RU" sz="120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31115" marR="314960">
              <a:lnSpc>
                <a:spcPct val="97100"/>
              </a:lnSpc>
              <a:spcBef>
                <a:spcPts val="25"/>
              </a:spcBef>
              <a:tabLst>
                <a:tab pos="208279" algn="l"/>
              </a:tabLst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ОПАСНОСТЬ ПОЛУЧЕНИЯ ТРАВМ</a:t>
            </a:r>
            <a:endParaRPr sz="1200" b="1" dirty="0">
              <a:latin typeface="Arial Narrow"/>
              <a:cs typeface="Arial Narrow"/>
            </a:endParaRPr>
          </a:p>
          <a:p>
            <a:pPr marL="31115" marR="405130">
              <a:lnSpc>
                <a:spcPts val="1400"/>
              </a:lnSpc>
              <a:spcBef>
                <a:spcPts val="40"/>
              </a:spcBef>
              <a:tabLst>
                <a:tab pos="208279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Если шнур питания поврежден, он должен быть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заменен производителем, агентом обслуживания или человеком с аналогичной квалификацией во избежание несчастного случая.</a:t>
            </a:r>
          </a:p>
          <a:p>
            <a:pPr marL="31115" marR="405130">
              <a:lnSpc>
                <a:spcPts val="1400"/>
              </a:lnSpc>
              <a:spcBef>
                <a:spcPts val="40"/>
              </a:spcBef>
              <a:tabLst>
                <a:tab pos="208279" algn="l"/>
              </a:tabLst>
            </a:pPr>
            <a:endParaRPr lang="ru-RU" sz="1200" spc="-5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31115" marR="405130">
              <a:lnSpc>
                <a:spcPts val="1400"/>
              </a:lnSpc>
              <a:spcBef>
                <a:spcPts val="40"/>
              </a:spcBef>
              <a:tabLst>
                <a:tab pos="208279" algn="l"/>
              </a:tabLst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РИСК ПОРАЖЕНИЯ ЭЛЕКТРИЧЕСКИМ ТОКОМ</a:t>
            </a:r>
          </a:p>
          <a:p>
            <a:pPr marL="31115" marR="153670">
              <a:lnSpc>
                <a:spcPts val="1400"/>
              </a:lnSpc>
              <a:tabLst>
                <a:tab pos="208279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Запрещается использовать электрические приборы, такие как лампы, телефоны, радио, телевизоры и др., в пределах 1,5 м от гидромассажной ванны и над ней. </a:t>
            </a:r>
            <a:r>
              <a:rPr lang="ru-RU" sz="1200" dirty="0">
                <a:latin typeface="Arial Narrow"/>
                <a:cs typeface="Arial Narrow"/>
              </a:rPr>
              <a:t>Не пользуйтесь гидромассажной ванной во время дождя, грозы или молнии. </a:t>
            </a:r>
            <a:endParaRPr sz="1900" dirty="0">
              <a:latin typeface="Times New Roman"/>
              <a:cs typeface="Times New Roman"/>
            </a:endParaRPr>
          </a:p>
          <a:p>
            <a:pPr marL="87630" algn="ctr">
              <a:lnSpc>
                <a:spcPct val="100000"/>
              </a:lnSpc>
              <a:spcBef>
                <a:spcPts val="5"/>
              </a:spcBef>
              <a:tabLst>
                <a:tab pos="267970" algn="l"/>
              </a:tabLst>
            </a:pPr>
            <a:endParaRPr lang="ru-RU" sz="1200" b="1" dirty="0">
              <a:solidFill>
                <a:srgbClr val="58595B"/>
              </a:solidFill>
              <a:latin typeface="Arial Narrow"/>
              <a:cs typeface="Arial Narrow"/>
            </a:endParaRPr>
          </a:p>
          <a:p>
            <a:pPr marL="87630" algn="ctr">
              <a:lnSpc>
                <a:spcPct val="100000"/>
              </a:lnSpc>
              <a:spcBef>
                <a:spcPts val="5"/>
              </a:spcBef>
              <a:tabLst>
                <a:tab pos="267970" algn="l"/>
              </a:tabLst>
            </a:pPr>
            <a:r>
              <a:rPr lang="ru-RU" sz="1200" b="1" dirty="0">
                <a:solidFill>
                  <a:srgbClr val="58595B"/>
                </a:solidFill>
                <a:latin typeface="Arial Narrow"/>
                <a:cs typeface="Arial Narrow"/>
              </a:rPr>
              <a:t>!            !    </a:t>
            </a:r>
            <a:r>
              <a:rPr lang="ru-RU" sz="1200" b="1" dirty="0">
                <a:solidFill>
                  <a:srgbClr val="FFFFFF"/>
                </a:solidFill>
                <a:latin typeface="Arial Narrow"/>
                <a:cs typeface="Arial Narrow"/>
              </a:rPr>
              <a:t>   ВНИМАНИЕ</a:t>
            </a:r>
            <a:r>
              <a:rPr lang="ru-RU" sz="1200" b="1" dirty="0">
                <a:solidFill>
                  <a:srgbClr val="58595B"/>
                </a:solidFill>
                <a:latin typeface="Arial Narrow"/>
                <a:cs typeface="Arial Narrow"/>
              </a:rPr>
              <a:t>	</a:t>
            </a:r>
            <a:endParaRPr lang="ru-RU" sz="1200" dirty="0">
              <a:latin typeface="Arial Narrow"/>
              <a:cs typeface="Arial Narrow"/>
            </a:endParaRPr>
          </a:p>
          <a:p>
            <a:pPr marL="204470" marR="248285" indent="-176530">
              <a:lnSpc>
                <a:spcPct val="105100"/>
              </a:lnSpc>
              <a:buChar char="●"/>
              <a:tabLst>
                <a:tab pos="205104" algn="l"/>
              </a:tabLst>
            </a:pPr>
            <a:r>
              <a:rPr lang="ru-RU" sz="1800" baseline="2314" dirty="0">
                <a:solidFill>
                  <a:srgbClr val="231F20"/>
                </a:solidFill>
                <a:latin typeface="Arial Narrow"/>
                <a:cs typeface="Arial Narrow"/>
              </a:rPr>
              <a:t>Чтобы снизить риск поражения электрическим током, не используйте удлинители</a:t>
            </a:r>
            <a:r>
              <a:rPr sz="1800" spc="-7" baseline="2314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lang="ru-RU" sz="1800" spc="-7" baseline="2314" dirty="0">
                <a:solidFill>
                  <a:srgbClr val="231F20"/>
                </a:solidFill>
                <a:latin typeface="Arial Narrow"/>
                <a:cs typeface="Arial Narrow"/>
              </a:rPr>
              <a:t> таймеры</a:t>
            </a:r>
            <a:r>
              <a:rPr sz="1800" spc="-7" baseline="2314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lang="ru-RU" sz="1800" spc="-7" baseline="2314" dirty="0">
                <a:solidFill>
                  <a:srgbClr val="231F20"/>
                </a:solidFill>
                <a:latin typeface="Arial Narrow"/>
                <a:cs typeface="Arial Narrow"/>
              </a:rPr>
              <a:t> переходники для подключения к электросети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;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 обеспечьте поступление электроэнергии через правильно расположенную розетку. </a:t>
            </a:r>
          </a:p>
          <a:p>
            <a:pPr marL="204470" marR="248285" indent="-176530">
              <a:lnSpc>
                <a:spcPct val="105100"/>
              </a:lnSpc>
              <a:buChar char="●"/>
              <a:tabLst>
                <a:tab pos="205104" algn="l"/>
              </a:tabLst>
            </a:pPr>
            <a:r>
              <a:rPr lang="ru-RU" sz="1800" baseline="2314" dirty="0">
                <a:solidFill>
                  <a:srgbClr val="231F20"/>
                </a:solidFill>
                <a:latin typeface="Arial Narrow"/>
                <a:cs typeface="Arial Narrow"/>
              </a:rPr>
              <a:t>Данный прибор со встроенными нагревательными элементами </a:t>
            </a:r>
            <a:r>
              <a:rPr lang="ru-RU" sz="1800" spc="-7" baseline="2314" dirty="0">
                <a:solidFill>
                  <a:srgbClr val="231F20"/>
                </a:solidFill>
                <a:latin typeface="Arial Narrow"/>
                <a:cs typeface="Arial Narrow"/>
              </a:rPr>
              <a:t>должен быть подключен к заземленной сетевой розетке с помощью шнура питания, снабженного вилкой и УЗО (устройства защитного отключения)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с отключающим током 10 мА. </a:t>
            </a:r>
          </a:p>
          <a:p>
            <a:pPr marL="204470" marR="165100" indent="-176530">
              <a:lnSpc>
                <a:spcPct val="105300"/>
              </a:lnSpc>
              <a:spcBef>
                <a:spcPts val="35"/>
              </a:spcBef>
              <a:buChar char="●"/>
              <a:tabLst>
                <a:tab pos="205104" algn="l"/>
              </a:tabLst>
            </a:pPr>
            <a:r>
              <a:rPr lang="ru-RU" sz="1800" baseline="2314" dirty="0">
                <a:solidFill>
                  <a:srgbClr val="231F20"/>
                </a:solidFill>
                <a:latin typeface="Arial Narrow"/>
                <a:cs typeface="Arial Narrow"/>
              </a:rPr>
              <a:t>Детали, содержащие компоненты, находящиеся под напряжением, за исключением частей, работающих при низком напряжении, не превышающим 12 В, должны быть недоступны для всех пользователей гидромассажной ванны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04470" marR="200025" indent="-176530">
              <a:lnSpc>
                <a:spcPct val="105300"/>
              </a:lnSpc>
              <a:spcBef>
                <a:spcPts val="70"/>
              </a:spcBef>
              <a:buChar char="●"/>
              <a:tabLst>
                <a:tab pos="205104" algn="l"/>
              </a:tabLst>
            </a:pPr>
            <a:r>
              <a:rPr lang="ru-RU" sz="1800" baseline="2314" dirty="0">
                <a:solidFill>
                  <a:srgbClr val="231F20"/>
                </a:solidFill>
                <a:latin typeface="Arial Narrow"/>
                <a:cs typeface="Arial Narrow"/>
              </a:rPr>
              <a:t>Детали, содержащие электрические компоненты, должны быть расположены или закреплены так, чтобы они не могли упасть в гидромассажную ванну. </a:t>
            </a:r>
            <a:endParaRPr sz="1200" dirty="0">
              <a:latin typeface="Arial Narrow"/>
              <a:cs typeface="Arial Narrow"/>
            </a:endParaRPr>
          </a:p>
          <a:p>
            <a:pPr marL="204470" indent="-176530">
              <a:lnSpc>
                <a:spcPct val="100000"/>
              </a:lnSpc>
              <a:spcBef>
                <a:spcPts val="140"/>
              </a:spcBef>
              <a:buChar char="●"/>
              <a:tabLst>
                <a:tab pos="205104" algn="l"/>
              </a:tabLst>
            </a:pPr>
            <a:r>
              <a:rPr lang="ru-RU" sz="1800" baseline="2314" dirty="0">
                <a:solidFill>
                  <a:srgbClr val="231F20"/>
                </a:solidFill>
                <a:latin typeface="Arial Narrow"/>
                <a:cs typeface="Arial Narrow"/>
              </a:rPr>
              <a:t>Электромонтаж должен соответствовать всем местным стандартам безопасности.</a:t>
            </a:r>
            <a:endParaRPr sz="1800" baseline="2314" dirty="0">
              <a:latin typeface="Arial Narrow"/>
              <a:cs typeface="Arial Narrow"/>
            </a:endParaRPr>
          </a:p>
          <a:p>
            <a:pPr marL="204470" marR="102235" indent="-176530">
              <a:lnSpc>
                <a:spcPct val="105400"/>
              </a:lnSpc>
              <a:spcBef>
                <a:spcPts val="35"/>
              </a:spcBef>
              <a:buChar char="●"/>
              <a:tabLst>
                <a:tab pos="205104" algn="l"/>
              </a:tabLst>
            </a:pPr>
            <a:r>
              <a:rPr lang="ru-RU" sz="1800" baseline="2314" dirty="0">
                <a:solidFill>
                  <a:srgbClr val="231F20"/>
                </a:solidFill>
                <a:latin typeface="Arial Narrow"/>
                <a:cs typeface="Arial Narrow"/>
              </a:rPr>
              <a:t>Когд</a:t>
            </a:r>
            <a:r>
              <a:rPr lang="ru-RU" baseline="2314" dirty="0">
                <a:solidFill>
                  <a:srgbClr val="231F20"/>
                </a:solidFill>
                <a:latin typeface="Arial Narrow"/>
                <a:cs typeface="Arial Narrow"/>
              </a:rPr>
              <a:t>а проводной контроллер не используется, его необходимо надлежащим образом хранить в боковом кармане, чтобы защитить от падений и других опасностей.  </a:t>
            </a:r>
            <a:endParaRPr sz="1200" dirty="0">
              <a:latin typeface="Arial Narrow"/>
              <a:cs typeface="Arial Narrow"/>
            </a:endParaRPr>
          </a:p>
          <a:p>
            <a:pPr marL="204470" marR="86995" indent="-176530">
              <a:lnSpc>
                <a:spcPct val="106900"/>
              </a:lnSpc>
              <a:spcBef>
                <a:spcPts val="40"/>
              </a:spcBef>
              <a:buChar char="●"/>
              <a:tabLst>
                <a:tab pos="205104" algn="l"/>
              </a:tabLst>
            </a:pPr>
            <a:r>
              <a:rPr lang="ru-RU" sz="1800" baseline="2314" dirty="0">
                <a:solidFill>
                  <a:srgbClr val="231F20"/>
                </a:solidFill>
                <a:latin typeface="Arial Narrow"/>
                <a:cs typeface="Arial Narrow"/>
              </a:rPr>
              <a:t>Данное изделие может использоваться детьми от 8 лет и старше, а также людьми с ограниченными физическими, сенсорными или умственными способностями, в том числе людьми с недостатком опыта использования СПА, при условии, что использование осуществляется под контролем инструктированного пользователя, либо после проведения инструктажа по эксплуатации изделия таким образом, чтобы пользователь понимал все возможные опасности. </a:t>
            </a:r>
          </a:p>
          <a:p>
            <a:pPr marL="204470" marR="86995" indent="-176530">
              <a:lnSpc>
                <a:spcPct val="106900"/>
              </a:lnSpc>
              <a:spcBef>
                <a:spcPts val="40"/>
              </a:spcBef>
              <a:buChar char="●"/>
              <a:tabLst>
                <a:tab pos="205104" algn="l"/>
              </a:tabLst>
            </a:pPr>
            <a:r>
              <a:rPr lang="ru-RU" baseline="2314" dirty="0">
                <a:solidFill>
                  <a:srgbClr val="231F20"/>
                </a:solidFill>
                <a:latin typeface="Arial Narrow"/>
                <a:cs typeface="Arial Narrow"/>
              </a:rPr>
              <a:t>Не позволяйте детям играть или чистить изделие без присмотра. </a:t>
            </a:r>
          </a:p>
          <a:p>
            <a:pPr marL="204470" marR="32384" indent="-176530">
              <a:lnSpc>
                <a:spcPct val="105600"/>
              </a:lnSpc>
              <a:spcBef>
                <a:spcPts val="25"/>
              </a:spcBef>
              <a:buChar char="●"/>
              <a:tabLst>
                <a:tab pos="205104" algn="l"/>
              </a:tabLst>
            </a:pPr>
            <a:r>
              <a:rPr lang="ru-RU" sz="1800" spc="-7" baseline="2314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дно СПА-бассейна выдержит предполагаемый вес</a:t>
            </a:r>
            <a:r>
              <a:rPr lang="en-US" spc="-7" baseline="2314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pc="-7" baseline="2314" dirty="0">
                <a:solidFill>
                  <a:srgbClr val="231F20"/>
                </a:solidFill>
                <a:latin typeface="Arial Narrow"/>
                <a:cs typeface="Arial Narrow"/>
              </a:rPr>
              <a:t>его можно найти на странице технических характеристик. Вам потребуется сложить ожидаемую нагрузку на водную емкость с общим весом. </a:t>
            </a:r>
          </a:p>
          <a:p>
            <a:pPr marL="27940" marR="32384">
              <a:lnSpc>
                <a:spcPct val="105600"/>
              </a:lnSpc>
              <a:spcBef>
                <a:spcPts val="25"/>
              </a:spcBef>
              <a:tabLst>
                <a:tab pos="205104" algn="l"/>
              </a:tabLst>
            </a:pPr>
            <a:endParaRPr sz="1200" dirty="0">
              <a:latin typeface="Arial Narrow"/>
              <a:cs typeface="Arial Narrow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3</a:t>
            </a:fld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4</a:t>
            </a:fld>
            <a:endParaRPr sz="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7121" y="505655"/>
            <a:ext cx="6786329" cy="9502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4">
              <a:lnSpc>
                <a:spcPct val="100000"/>
              </a:lnSpc>
              <a:spcBef>
                <a:spcPts val="100"/>
              </a:spcBef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Следует обеспечить надежную дренажную систему для сброса избыточной воды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120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37464">
              <a:lnSpc>
                <a:spcPct val="100000"/>
              </a:lnSpc>
              <a:spcBef>
                <a:spcPts val="100"/>
              </a:spcBef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Для предотвращения несчастных случаев:</a:t>
            </a:r>
            <a:endParaRPr sz="1200" dirty="0">
              <a:latin typeface="Arial Narrow"/>
              <a:cs typeface="Arial Narrow"/>
            </a:endParaRPr>
          </a:p>
          <a:p>
            <a:pPr marL="391795" marR="113664" lvl="1" indent="-173990">
              <a:lnSpc>
                <a:spcPct val="104200"/>
              </a:lnSpc>
              <a:buAutoNum type="alphaLcParenR"/>
              <a:tabLst>
                <a:tab pos="398780" algn="l"/>
              </a:tabLst>
            </a:pP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Для детей рекомендуется использовать более низкую температуру воды при использовании ванны более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 10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минут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Во избежание возникновения гипертермии 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теплового стресса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),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рекомендуется, чтобы средняя температура воды в СПА-бассейне не превышала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 40°C</a:t>
            </a:r>
            <a:r>
              <a:rPr sz="12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(104°F).</a:t>
            </a:r>
            <a:endParaRPr sz="1200" dirty="0">
              <a:latin typeface="Arial Narrow"/>
              <a:cs typeface="Arial Narrow"/>
            </a:endParaRPr>
          </a:p>
          <a:p>
            <a:pPr marL="405130" marR="37465" lvl="1" indent="-187960">
              <a:lnSpc>
                <a:spcPct val="104200"/>
              </a:lnSpc>
              <a:buAutoNum type="alphaLcParenR" startAt="2"/>
              <a:tabLst>
                <a:tab pos="39878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Поскольку повышенная температура воды имеет высокий риск нанесения вреда здоровью беременных женщин на ранних сроках беременности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им следует ограничить температуру воды до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 38°C</a:t>
            </a:r>
            <a:r>
              <a:rPr sz="120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(100°F).</a:t>
            </a:r>
            <a:endParaRPr sz="1200" dirty="0">
              <a:latin typeface="Arial Narrow"/>
              <a:cs typeface="Arial Narrow"/>
            </a:endParaRPr>
          </a:p>
          <a:p>
            <a:pPr marL="391795" marR="30480" lvl="1" indent="-173990">
              <a:lnSpc>
                <a:spcPct val="104200"/>
              </a:lnSpc>
              <a:buAutoNum type="alphaLcParenR" startAt="2"/>
              <a:tabLst>
                <a:tab pos="391795" algn="l"/>
              </a:tabLst>
            </a:pPr>
            <a:r>
              <a:rPr lang="ru-RU" sz="1200" spc="-10" dirty="0">
                <a:solidFill>
                  <a:srgbClr val="231F20"/>
                </a:solidFill>
                <a:latin typeface="Arial Narrow"/>
                <a:cs typeface="Arial Narrow"/>
              </a:rPr>
              <a:t>Перед тем, как войти в ванну</a:t>
            </a:r>
            <a:r>
              <a:rPr sz="1200" spc="-1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1200" spc="-15" dirty="0">
                <a:solidFill>
                  <a:srgbClr val="231F20"/>
                </a:solidFill>
                <a:latin typeface="Arial Narrow"/>
                <a:cs typeface="Arial Narrow"/>
              </a:rPr>
              <a:t>пользователю рекомендуется измерить температуру воды точным термометром, поскольку существует погрешность устройств регулирования температуры воды 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391795" marR="57785" lvl="1" indent="-173990">
              <a:lnSpc>
                <a:spcPct val="104200"/>
              </a:lnSpc>
              <a:buAutoNum type="alphaLcParenR" startAt="2"/>
              <a:tabLst>
                <a:tab pos="39878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Употребление алкоголя, наркотиков или медикаментов перед или во время использования гидромассажной ванны может привести к потере сознания с риском утопления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398145" lvl="1" indent="-180975">
              <a:lnSpc>
                <a:spcPct val="100000"/>
              </a:lnSpc>
              <a:spcBef>
                <a:spcPts val="55"/>
              </a:spcBef>
              <a:buAutoNum type="alphaLcParenR" startAt="2"/>
              <a:tabLst>
                <a:tab pos="39878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Употребление алкоголя, наркотиков или медикаментов может значительно увеличить риск смертельной гипертермии в гидромассажной ванне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391795" marR="106045" lvl="1" indent="-173990">
              <a:lnSpc>
                <a:spcPct val="104200"/>
              </a:lnSpc>
              <a:buAutoNum type="alphaLcParenR" startAt="2"/>
              <a:tabLst>
                <a:tab pos="39878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Симптомы гипертермии включают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увеличение температуры тела (выше </a:t>
            </a:r>
            <a:r>
              <a:rPr lang="en-US" sz="1200" spc="-5" dirty="0">
                <a:solidFill>
                  <a:srgbClr val="231F20"/>
                </a:solidFill>
                <a:latin typeface="Arial Narrow"/>
                <a:cs typeface="Arial Narrow"/>
              </a:rPr>
              <a:t>37°C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 головокружение, вялость, сонливость и обмороки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Последствия гипертермии включают неспособность переносить жар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;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физическую неспособность выйти из ванны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;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невнимательность к опасности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;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повреждение плода у беременных женщин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;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бессознательное состояние, приводящее к опасности утопления. </a:t>
            </a:r>
            <a:endParaRPr lang="en-US" sz="1200" dirty="0">
              <a:latin typeface="Arial Narrow"/>
              <a:cs typeface="Arial Narrow"/>
            </a:endParaRPr>
          </a:p>
          <a:p>
            <a:pPr marL="391795" marR="66675" lvl="1" indent="-173990">
              <a:lnSpc>
                <a:spcPct val="104200"/>
              </a:lnSpc>
              <a:buAutoNum type="alphaLcParenR" startAt="7"/>
              <a:tabLst>
                <a:tab pos="398780" algn="l"/>
              </a:tabLst>
            </a:pP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Пользователям с лишним весом, сердечными заболеваниями</a:t>
            </a:r>
            <a:r>
              <a:rPr lang="en-US" sz="1200" spc="-5" dirty="0">
                <a:solidFill>
                  <a:srgbClr val="231F20"/>
                </a:solidFill>
                <a:latin typeface="Arial Narrow"/>
                <a:cs typeface="Arial Narrow"/>
              </a:rPr>
              <a:t>,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 низким или высоким кровяным давлением, заболеваниями сердечно-сосудистой системы или диабетом в анамнезе следует проконсультироваться с врачом перед использованием гидромассажной ванны</a:t>
            </a:r>
            <a:r>
              <a:rPr lang="en-US"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en-US" sz="1200" dirty="0">
              <a:latin typeface="Arial Narrow"/>
              <a:cs typeface="Arial Narrow"/>
            </a:endParaRPr>
          </a:p>
          <a:p>
            <a:pPr marL="391795" marR="149860" lvl="1" indent="-173990">
              <a:lnSpc>
                <a:spcPct val="104200"/>
              </a:lnSpc>
              <a:buAutoNum type="alphaLcParenR" startAt="7"/>
              <a:tabLst>
                <a:tab pos="39878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Пользователи, принимающие лекарственные средства, обязаны проконсультироваться с врачом до использования гидромассажной ванны, поскольку некоторые лекарства могут вызывать сонливость или влиять на частоту сердечных сокращений, артериальное давление или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кровообращение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i)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Проконсультируйтесь с врачом в случае беременности, наличия диабета в анамнезе или слабого здоровья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Пользователям с инфекционными заболеваниями запрещается пользоваться гидромассажной ванной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Во избежание травм</a:t>
            </a:r>
            <a:r>
              <a:rPr lang="en-US" sz="12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соблюдайте осторожность при входе или выходе из гидромассажной ванны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Запрещается наполнять ванну водой с температурой выше 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40°C 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(104°F)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Никогда не используйте сами и не позволяйте другим пользоваться гидромассажной ванной в одиночку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Не пользуйтесь гидромассажной ванны после интенсивной физической нагрузки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spc="-20" dirty="0">
                <a:solidFill>
                  <a:srgbClr val="231F20"/>
                </a:solidFill>
                <a:latin typeface="Arial Narrow"/>
                <a:cs typeface="Arial Narrow"/>
              </a:rPr>
              <a:t>Жар в СПА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в сочетании с алкоголем, наркотиками,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или медикаментами </a:t>
            </a:r>
            <a:r>
              <a:rPr lang="ru-RU" sz="1200" spc="-20" dirty="0">
                <a:solidFill>
                  <a:srgbClr val="231F20"/>
                </a:solidFill>
                <a:latin typeface="Arial Narrow"/>
                <a:cs typeface="Arial Narrow"/>
              </a:rPr>
              <a:t>могут стать причиной потери сознания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spc="-15" dirty="0">
                <a:solidFill>
                  <a:srgbClr val="231F20"/>
                </a:solidFill>
                <a:latin typeface="Arial Narrow"/>
                <a:cs typeface="Arial Narrow"/>
              </a:rPr>
              <a:t>Немедленно покиньте СПА, если почувствуете дискомфорт, головокружение или сонливость.</a:t>
            </a:r>
            <a:r>
              <a:rPr sz="12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00" spc="-20" dirty="0">
                <a:solidFill>
                  <a:srgbClr val="231F20"/>
                </a:solidFill>
                <a:latin typeface="Arial Narrow"/>
                <a:cs typeface="Arial Narrow"/>
              </a:rPr>
              <a:t>Жар в СПА может стать причиной гипертермии и потери сознания</a:t>
            </a:r>
            <a:r>
              <a:rPr sz="1200" spc="-2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marR="107950" indent="-180340">
              <a:lnSpc>
                <a:spcPct val="104200"/>
              </a:lnSpc>
              <a:buChar char="●"/>
              <a:tabLst>
                <a:tab pos="218440" algn="l"/>
              </a:tabLst>
            </a:pPr>
            <a:r>
              <a:rPr lang="ru-RU" sz="1200" spc="-20" dirty="0">
                <a:solidFill>
                  <a:srgbClr val="231F20"/>
                </a:solidFill>
                <a:latin typeface="Arial Narrow"/>
                <a:cs typeface="Arial Narrow"/>
              </a:rPr>
              <a:t>Для предотвращения замерзания наполненный водой СПА-бассейн не должен</a:t>
            </a:r>
            <a:r>
              <a:rPr sz="12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00" spc="-20" dirty="0">
                <a:solidFill>
                  <a:srgbClr val="231F20"/>
                </a:solidFill>
                <a:latin typeface="Arial Narrow"/>
                <a:cs typeface="Arial Narrow"/>
              </a:rPr>
              <a:t>подвергаться воздействию температур ниже </a:t>
            </a:r>
            <a:r>
              <a:rPr sz="1200" spc="-25" dirty="0">
                <a:solidFill>
                  <a:srgbClr val="231F20"/>
                </a:solidFill>
                <a:latin typeface="Arial Narrow"/>
                <a:cs typeface="Arial Narrow"/>
              </a:rPr>
              <a:t>0°C </a:t>
            </a:r>
            <a:r>
              <a:rPr sz="1200" spc="-15" dirty="0">
                <a:solidFill>
                  <a:srgbClr val="231F20"/>
                </a:solidFill>
                <a:latin typeface="Arial Narrow"/>
                <a:cs typeface="Arial Narrow"/>
              </a:rPr>
              <a:t>(32°F)</a:t>
            </a:r>
            <a:r>
              <a:rPr sz="1200" spc="-2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1200" spc="-15" dirty="0">
                <a:solidFill>
                  <a:srgbClr val="231F20"/>
                </a:solidFill>
                <a:latin typeface="Arial Narrow"/>
                <a:cs typeface="Arial Narrow"/>
              </a:rPr>
              <a:t>Между гидромассажным бассейном и землей рекомендуется разместить коврик с температурным барьером</a:t>
            </a:r>
            <a:r>
              <a:rPr sz="1200" spc="-2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1200" spc="-20" dirty="0">
                <a:solidFill>
                  <a:srgbClr val="231F20"/>
                </a:solidFill>
                <a:latin typeface="Arial Narrow"/>
                <a:cs typeface="Arial Narrow"/>
              </a:rPr>
              <a:t>Также можно использовать аналогичный </a:t>
            </a:r>
            <a:r>
              <a:rPr lang="ru-RU" sz="1200" spc="-15" dirty="0">
                <a:solidFill>
                  <a:srgbClr val="231F20"/>
                </a:solidFill>
                <a:latin typeface="Arial Narrow"/>
                <a:cs typeface="Arial Narrow"/>
              </a:rPr>
              <a:t>коврик из пенопласта или любого другого материала с функцией теплового барьера</a:t>
            </a:r>
            <a:r>
              <a:rPr sz="1200" spc="-2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00" spc="-20" dirty="0">
                <a:solidFill>
                  <a:srgbClr val="231F20"/>
                </a:solidFill>
                <a:latin typeface="Arial Narrow"/>
                <a:cs typeface="Arial Narrow"/>
              </a:rPr>
              <a:t>Не включайте СПА, если вода в бассейне замерзла</a:t>
            </a:r>
            <a:r>
              <a:rPr sz="1200" spc="-1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spc="-15" dirty="0">
                <a:solidFill>
                  <a:srgbClr val="231F20"/>
                </a:solidFill>
                <a:latin typeface="Arial Narrow"/>
                <a:cs typeface="Arial Narrow"/>
              </a:rPr>
              <a:t>Всегда отключайте изделие от электрической сети перед демонтажом, чисткой, техническим обслуживанием или настройкой</a:t>
            </a:r>
            <a:r>
              <a:rPr sz="1200" spc="-1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Никогда не прыгайте и не ныряйте в гидромассажную ванну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Не располагайте никакие электроприборы поблизости СПА-бассейна.</a:t>
            </a:r>
            <a:endParaRPr sz="1200" dirty="0">
              <a:latin typeface="Arial Narrow"/>
              <a:cs typeface="Arial Narrow"/>
            </a:endParaRPr>
          </a:p>
          <a:p>
            <a:pPr marL="217804" marR="107314" indent="-180340">
              <a:lnSpc>
                <a:spcPct val="104200"/>
              </a:lnSpc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Не углубляйте сетевой шнур в землю. Сетевой шнур следует подключать и прокладывать так, чтобы исключить возможность его повреждения.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Запрещается включать или отключать изделие от сети, когда находитесь в воде или мокрыми руками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Не используйте гидромассажную ванну, если она повреждена при доставке и/или если она неисправна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Обратитесь в сервисный центр для получения дальнейших инструкций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Во избежание повреждений оборудования не подпускайте к нему домашних животных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Не добавляйте масло, гели или соль для ванн в ванну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Не опускайте голову под воду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7804" indent="-180340">
              <a:lnSpc>
                <a:spcPct val="100000"/>
              </a:lnSpc>
              <a:spcBef>
                <a:spcPts val="60"/>
              </a:spcBef>
              <a:buChar char="●"/>
              <a:tabLst>
                <a:tab pos="21844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Избегайте проглатывания воды из ванны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333" y="1475016"/>
            <a:ext cx="6483985" cy="288290"/>
          </a:xfrm>
          <a:custGeom>
            <a:avLst/>
            <a:gdLst/>
            <a:ahLst/>
            <a:cxnLst/>
            <a:rect l="l" t="t" r="r" b="b"/>
            <a:pathLst>
              <a:path w="6483984" h="288289">
                <a:moveTo>
                  <a:pt x="6483731" y="287997"/>
                </a:moveTo>
                <a:lnTo>
                  <a:pt x="0" y="287997"/>
                </a:lnTo>
                <a:lnTo>
                  <a:pt x="0" y="0"/>
                </a:lnTo>
                <a:lnTo>
                  <a:pt x="6483731" y="0"/>
                </a:lnTo>
                <a:lnTo>
                  <a:pt x="6483731" y="28799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9146" y="1525039"/>
            <a:ext cx="186690" cy="161925"/>
          </a:xfrm>
          <a:custGeom>
            <a:avLst/>
            <a:gdLst/>
            <a:ahLst/>
            <a:cxnLst/>
            <a:rect l="l" t="t" r="r" b="b"/>
            <a:pathLst>
              <a:path w="186689" h="161925">
                <a:moveTo>
                  <a:pt x="93243" y="0"/>
                </a:moveTo>
                <a:lnTo>
                  <a:pt x="0" y="161493"/>
                </a:lnTo>
                <a:lnTo>
                  <a:pt x="186486" y="161493"/>
                </a:lnTo>
                <a:lnTo>
                  <a:pt x="93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0534" y="313495"/>
            <a:ext cx="6781799" cy="619528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2565" indent="-190500">
              <a:spcBef>
                <a:spcPts val="180"/>
              </a:spcBef>
              <a:buFontTx/>
              <a:buChar char="●"/>
              <a:tabLst>
                <a:tab pos="203200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В ванне есть излучатель УФ (UVC) (ультрафиолетового излучения)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Для замены или ремонта УФ-излучателя обратитесь к профессионалам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r>
              <a:rPr lang="ru-RU" sz="1200" spc="-5" dirty="0">
                <a:latin typeface="Arial Narrow"/>
                <a:cs typeface="Arial Narrow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Использование прибора не по назначению или повреждение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его корпуса может привести к утечке опасного ультрафиолетового излучения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r>
              <a:rPr lang="ru-RU" sz="1200" dirty="0">
                <a:latin typeface="Arial Narrow"/>
                <a:cs typeface="Arial Narrow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УФ-излучение даже в малых дозах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может нанести вред глазам и коже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02565">
              <a:lnSpc>
                <a:spcPct val="100000"/>
              </a:lnSpc>
              <a:spcBef>
                <a:spcPts val="8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ПРЕДУПРЕЖДЕНИЕ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Запрещается использовать УФ-излучатель, когда он извлечен из корпуса прибора</a:t>
            </a:r>
            <a:r>
              <a:rPr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76835" algn="ctr">
              <a:lnSpc>
                <a:spcPct val="100000"/>
              </a:lnSpc>
              <a:tabLst>
                <a:tab pos="257175" algn="l"/>
              </a:tabLst>
            </a:pPr>
            <a:r>
              <a:rPr sz="1200" b="1" dirty="0">
                <a:solidFill>
                  <a:srgbClr val="58595B"/>
                </a:solidFill>
                <a:latin typeface="Arial Narrow"/>
                <a:cs typeface="Arial Narrow"/>
              </a:rPr>
              <a:t>!	</a:t>
            </a:r>
            <a:r>
              <a:rPr lang="ru-RU" sz="1200" b="1" dirty="0">
                <a:solidFill>
                  <a:srgbClr val="FFFFFF"/>
                </a:solidFill>
                <a:latin typeface="Arial Narrow"/>
                <a:cs typeface="Arial Narrow"/>
              </a:rPr>
              <a:t>ПРЕДУПРЕЖДЕНИЕ</a:t>
            </a:r>
            <a:endParaRPr sz="1200" dirty="0">
              <a:latin typeface="Arial Narrow"/>
              <a:cs typeface="Arial Narrow"/>
            </a:endParaRPr>
          </a:p>
          <a:p>
            <a:pPr marL="187960" marR="304165" indent="-175895">
              <a:lnSpc>
                <a:spcPct val="111100"/>
              </a:lnSpc>
              <a:buChar char="●"/>
              <a:tabLst>
                <a:tab pos="188595" algn="l"/>
              </a:tabLst>
            </a:pPr>
            <a:endParaRPr lang="ru-RU" sz="120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87960" marR="304165" indent="-175895">
              <a:lnSpc>
                <a:spcPct val="111100"/>
              </a:lnSpc>
              <a:buChar char="●"/>
              <a:tabLst>
                <a:tab pos="188595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Всегда добавляйте химикаты в воду, а не воду в химикаты.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Добавление воды в химикаты может вызвать сильные испарения или активные реакции и опасные разбрызгивания химикатов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marR="942975" indent="-175895">
              <a:lnSpc>
                <a:spcPct val="111100"/>
              </a:lnSpc>
              <a:buChar char="●"/>
              <a:tabLst>
                <a:tab pos="188595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Утилизируйте уже использованную воду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 или используйте водные химикаты для ее очистки. Обычно рекомендуется сливать и наполнять СПА чистой водой каждые 3-5 дней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indent="-175895">
              <a:lnSpc>
                <a:spcPct val="100000"/>
              </a:lnSpc>
              <a:spcBef>
                <a:spcPts val="160"/>
              </a:spcBef>
              <a:buChar char="●"/>
              <a:tabLst>
                <a:tab pos="188595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Используйте набор химических реагентов для дезинфекции воды в соответствии с инструкциями производителя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indent="-175895">
              <a:lnSpc>
                <a:spcPct val="100000"/>
              </a:lnSpc>
              <a:spcBef>
                <a:spcPts val="160"/>
              </a:spcBef>
              <a:buChar char="●"/>
              <a:tabLst>
                <a:tab pos="188595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Не оставляйте гидромассажную ванну без присмотра и не устанавливайте ее при температуре ниже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 4°C 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(39°F)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, если нагреватель не работает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indent="-175895">
              <a:lnSpc>
                <a:spcPct val="100000"/>
              </a:lnSpc>
              <a:spcBef>
                <a:spcPts val="160"/>
              </a:spcBef>
              <a:buChar char="●"/>
              <a:tabLst>
                <a:tab pos="188595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Всегда входите и выходите из СПА-ванны медленно и осторожно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Будьте особенно осторожны, если пол мокрый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indent="-175895">
              <a:lnSpc>
                <a:spcPct val="100000"/>
              </a:lnSpc>
              <a:spcBef>
                <a:spcPts val="160"/>
              </a:spcBef>
              <a:buChar char="●"/>
              <a:tabLst>
                <a:tab pos="188595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Во избежание повреждения насоса никогда не включайте гидромассажную ванну, если она не заполнена водой до минимально допустимого уровня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indent="-175895">
              <a:lnSpc>
                <a:spcPct val="100000"/>
              </a:lnSpc>
              <a:spcBef>
                <a:spcPts val="160"/>
              </a:spcBef>
              <a:buChar char="●"/>
              <a:tabLst>
                <a:tab pos="188595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Гидромассажная ванна должна располагаться только на правильно подготовленном месте, которое отвечает всем требования нагрузки пола</a:t>
            </a:r>
            <a:r>
              <a:rPr sz="12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marR="5080" indent="-175895">
              <a:lnSpc>
                <a:spcPct val="111100"/>
              </a:lnSpc>
              <a:buChar char="●"/>
              <a:tabLst>
                <a:tab pos="188595" algn="l"/>
              </a:tabLst>
            </a:pP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Не оставляйте гидромассажную ванну пустой на длительное время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Полностью слейте воду из СПА, если не собираетесь использовать ее в течение длительного периода времени.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Не подвергайте гидромассажную ванну воздействию прямых солнечных лучей. Проверяйте ванну перед каждым использованием.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Когда гидромассажная ванна не используется, убирайте ее или храните в закрытом помещении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indent="-175895">
              <a:lnSpc>
                <a:spcPct val="100000"/>
              </a:lnSpc>
              <a:spcBef>
                <a:spcPts val="160"/>
              </a:spcBef>
              <a:buChar char="●"/>
              <a:tabLst>
                <a:tab pos="188595" algn="l"/>
              </a:tabLst>
            </a:pP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Держите верхнюю крышку СПА-ванны открытой, когда включена функция пузырькового массажа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marR="20955" indent="-175895">
              <a:lnSpc>
                <a:spcPct val="111100"/>
              </a:lnSpc>
              <a:buChar char="●"/>
              <a:tabLst>
                <a:tab pos="188595" algn="l"/>
              </a:tabLst>
            </a:pP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Во избежание опасности из-а непреднамеренного перезапуска термовыключателя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необходимо подключать гидромассажную ванну только к стабильной электрической сети с непрерывной подачей напряжения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187960" marR="48260" indent="-175895">
              <a:lnSpc>
                <a:spcPct val="111100"/>
              </a:lnSpc>
              <a:buChar char="●"/>
              <a:tabLst>
                <a:tab pos="188595" algn="l"/>
              </a:tabLst>
            </a:pPr>
            <a:r>
              <a:rPr lang="ru-RU" sz="1200" spc="-5" dirty="0">
                <a:solidFill>
                  <a:srgbClr val="231F20"/>
                </a:solidFill>
                <a:latin typeface="Arial Narrow"/>
                <a:cs typeface="Arial Narrow"/>
              </a:rPr>
              <a:t>После установки СПА-бассейна обратитесь к соответствующим разделам для получения подробной информации о чистке, периодических проверках и другом техническом обслуживании. 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440" y="6913641"/>
            <a:ext cx="6483985" cy="2198253"/>
          </a:xfrm>
          <a:custGeom>
            <a:avLst/>
            <a:gdLst/>
            <a:ahLst/>
            <a:cxnLst/>
            <a:rect l="l" t="t" r="r" b="b"/>
            <a:pathLst>
              <a:path w="6483984" h="2328545">
                <a:moveTo>
                  <a:pt x="6483731" y="2328367"/>
                </a:moveTo>
                <a:lnTo>
                  <a:pt x="0" y="2328367"/>
                </a:lnTo>
                <a:lnTo>
                  <a:pt x="0" y="0"/>
                </a:lnTo>
                <a:lnTo>
                  <a:pt x="6483731" y="0"/>
                </a:lnTo>
                <a:lnTo>
                  <a:pt x="6483731" y="2328367"/>
                </a:lnTo>
                <a:close/>
              </a:path>
            </a:pathLst>
          </a:custGeom>
          <a:ln w="1341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063" y="6665933"/>
            <a:ext cx="6483985" cy="239168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53975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425"/>
              </a:spcBef>
            </a:pPr>
            <a:r>
              <a:rPr lang="ru-RU" sz="1200" b="1" dirty="0">
                <a:solidFill>
                  <a:srgbClr val="FFFFFF"/>
                </a:solidFill>
                <a:latin typeface="Arial Narrow"/>
                <a:cs typeface="Arial Narrow"/>
              </a:rPr>
              <a:t>ПРЕДУПРЕЖДЕНИЯ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0089" y="7463417"/>
            <a:ext cx="922655" cy="922655"/>
          </a:xfrm>
          <a:custGeom>
            <a:avLst/>
            <a:gdLst/>
            <a:ahLst/>
            <a:cxnLst/>
            <a:rect l="l" t="t" r="r" b="b"/>
            <a:pathLst>
              <a:path w="922655" h="922654">
                <a:moveTo>
                  <a:pt x="461225" y="0"/>
                </a:moveTo>
                <a:lnTo>
                  <a:pt x="414060" y="2381"/>
                </a:lnTo>
                <a:lnTo>
                  <a:pt x="368259" y="9371"/>
                </a:lnTo>
                <a:lnTo>
                  <a:pt x="324054" y="20738"/>
                </a:lnTo>
                <a:lnTo>
                  <a:pt x="281676" y="36249"/>
                </a:lnTo>
                <a:lnTo>
                  <a:pt x="241357" y="55673"/>
                </a:lnTo>
                <a:lnTo>
                  <a:pt x="203329" y="78777"/>
                </a:lnTo>
                <a:lnTo>
                  <a:pt x="167824" y="105330"/>
                </a:lnTo>
                <a:lnTo>
                  <a:pt x="135072" y="135099"/>
                </a:lnTo>
                <a:lnTo>
                  <a:pt x="105306" y="167853"/>
                </a:lnTo>
                <a:lnTo>
                  <a:pt x="78757" y="203359"/>
                </a:lnTo>
                <a:lnTo>
                  <a:pt x="55658" y="241387"/>
                </a:lnTo>
                <a:lnTo>
                  <a:pt x="36238" y="281703"/>
                </a:lnTo>
                <a:lnTo>
                  <a:pt x="20731" y="324075"/>
                </a:lnTo>
                <a:lnTo>
                  <a:pt x="9368" y="368272"/>
                </a:lnTo>
                <a:lnTo>
                  <a:pt x="2380" y="414062"/>
                </a:lnTo>
                <a:lnTo>
                  <a:pt x="0" y="461213"/>
                </a:lnTo>
                <a:lnTo>
                  <a:pt x="2380" y="508370"/>
                </a:lnTo>
                <a:lnTo>
                  <a:pt x="9368" y="554165"/>
                </a:lnTo>
                <a:lnTo>
                  <a:pt x="20731" y="598367"/>
                </a:lnTo>
                <a:lnTo>
                  <a:pt x="36238" y="640743"/>
                </a:lnTo>
                <a:lnTo>
                  <a:pt x="55658" y="681061"/>
                </a:lnTo>
                <a:lnTo>
                  <a:pt x="78757" y="719091"/>
                </a:lnTo>
                <a:lnTo>
                  <a:pt x="105306" y="754599"/>
                </a:lnTo>
                <a:lnTo>
                  <a:pt x="135072" y="787353"/>
                </a:lnTo>
                <a:lnTo>
                  <a:pt x="167824" y="817123"/>
                </a:lnTo>
                <a:lnTo>
                  <a:pt x="203329" y="843676"/>
                </a:lnTo>
                <a:lnTo>
                  <a:pt x="241357" y="866780"/>
                </a:lnTo>
                <a:lnTo>
                  <a:pt x="281676" y="886203"/>
                </a:lnTo>
                <a:lnTo>
                  <a:pt x="324054" y="901714"/>
                </a:lnTo>
                <a:lnTo>
                  <a:pt x="368259" y="913080"/>
                </a:lnTo>
                <a:lnTo>
                  <a:pt x="414060" y="920070"/>
                </a:lnTo>
                <a:lnTo>
                  <a:pt x="461225" y="922451"/>
                </a:lnTo>
                <a:lnTo>
                  <a:pt x="508384" y="920070"/>
                </a:lnTo>
                <a:lnTo>
                  <a:pt x="554180" y="913080"/>
                </a:lnTo>
                <a:lnTo>
                  <a:pt x="598382" y="901714"/>
                </a:lnTo>
                <a:lnTo>
                  <a:pt x="640757" y="886203"/>
                </a:lnTo>
                <a:lnTo>
                  <a:pt x="681074" y="866780"/>
                </a:lnTo>
                <a:lnTo>
                  <a:pt x="719101" y="843676"/>
                </a:lnTo>
                <a:lnTo>
                  <a:pt x="754606" y="817123"/>
                </a:lnTo>
                <a:lnTo>
                  <a:pt x="787358" y="787353"/>
                </a:lnTo>
                <a:lnTo>
                  <a:pt x="817125" y="754599"/>
                </a:lnTo>
                <a:lnTo>
                  <a:pt x="843675" y="719091"/>
                </a:lnTo>
                <a:lnTo>
                  <a:pt x="866776" y="681061"/>
                </a:lnTo>
                <a:lnTo>
                  <a:pt x="886196" y="640743"/>
                </a:lnTo>
                <a:lnTo>
                  <a:pt x="901705" y="598367"/>
                </a:lnTo>
                <a:lnTo>
                  <a:pt x="913069" y="554165"/>
                </a:lnTo>
                <a:lnTo>
                  <a:pt x="920058" y="508370"/>
                </a:lnTo>
                <a:lnTo>
                  <a:pt x="922439" y="461213"/>
                </a:lnTo>
                <a:lnTo>
                  <a:pt x="920058" y="414062"/>
                </a:lnTo>
                <a:lnTo>
                  <a:pt x="913069" y="368272"/>
                </a:lnTo>
                <a:lnTo>
                  <a:pt x="901705" y="324075"/>
                </a:lnTo>
                <a:lnTo>
                  <a:pt x="886196" y="281703"/>
                </a:lnTo>
                <a:lnTo>
                  <a:pt x="866776" y="241387"/>
                </a:lnTo>
                <a:lnTo>
                  <a:pt x="843675" y="203359"/>
                </a:lnTo>
                <a:lnTo>
                  <a:pt x="817125" y="167853"/>
                </a:lnTo>
                <a:lnTo>
                  <a:pt x="787358" y="135099"/>
                </a:lnTo>
                <a:lnTo>
                  <a:pt x="754606" y="105330"/>
                </a:lnTo>
                <a:lnTo>
                  <a:pt x="719101" y="78777"/>
                </a:lnTo>
                <a:lnTo>
                  <a:pt x="681074" y="55673"/>
                </a:lnTo>
                <a:lnTo>
                  <a:pt x="640757" y="36249"/>
                </a:lnTo>
                <a:lnTo>
                  <a:pt x="598382" y="20738"/>
                </a:lnTo>
                <a:lnTo>
                  <a:pt x="554180" y="9371"/>
                </a:lnTo>
                <a:lnTo>
                  <a:pt x="508384" y="2381"/>
                </a:lnTo>
                <a:lnTo>
                  <a:pt x="4612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0726" y="7840237"/>
            <a:ext cx="477520" cy="489584"/>
          </a:xfrm>
          <a:custGeom>
            <a:avLst/>
            <a:gdLst/>
            <a:ahLst/>
            <a:cxnLst/>
            <a:rect l="l" t="t" r="r" b="b"/>
            <a:pathLst>
              <a:path w="477519" h="489584">
                <a:moveTo>
                  <a:pt x="354037" y="0"/>
                </a:moveTo>
                <a:lnTo>
                  <a:pt x="153669" y="0"/>
                </a:lnTo>
                <a:lnTo>
                  <a:pt x="105247" y="7870"/>
                </a:lnTo>
                <a:lnTo>
                  <a:pt x="63082" y="29757"/>
                </a:lnTo>
                <a:lnTo>
                  <a:pt x="29761" y="63077"/>
                </a:lnTo>
                <a:lnTo>
                  <a:pt x="7871" y="105242"/>
                </a:lnTo>
                <a:lnTo>
                  <a:pt x="0" y="153670"/>
                </a:lnTo>
                <a:lnTo>
                  <a:pt x="0" y="488445"/>
                </a:lnTo>
                <a:lnTo>
                  <a:pt x="18009" y="489355"/>
                </a:lnTo>
                <a:lnTo>
                  <a:pt x="65168" y="486973"/>
                </a:lnTo>
                <a:lnTo>
                  <a:pt x="109791" y="480162"/>
                </a:lnTo>
                <a:lnTo>
                  <a:pt x="109791" y="154152"/>
                </a:lnTo>
                <a:lnTo>
                  <a:pt x="461358" y="154152"/>
                </a:lnTo>
                <a:lnTo>
                  <a:pt x="469865" y="121065"/>
                </a:lnTo>
                <a:lnTo>
                  <a:pt x="476854" y="75271"/>
                </a:lnTo>
                <a:lnTo>
                  <a:pt x="477491" y="62658"/>
                </a:lnTo>
                <a:lnTo>
                  <a:pt x="444601" y="29757"/>
                </a:lnTo>
                <a:lnTo>
                  <a:pt x="402449" y="7870"/>
                </a:lnTo>
                <a:lnTo>
                  <a:pt x="354037" y="0"/>
                </a:lnTo>
                <a:close/>
              </a:path>
              <a:path w="477519" h="489584">
                <a:moveTo>
                  <a:pt x="388543" y="154152"/>
                </a:moveTo>
                <a:lnTo>
                  <a:pt x="124675" y="154152"/>
                </a:lnTo>
                <a:lnTo>
                  <a:pt x="124675" y="476457"/>
                </a:lnTo>
                <a:lnTo>
                  <a:pt x="197543" y="453105"/>
                </a:lnTo>
                <a:lnTo>
                  <a:pt x="237861" y="433681"/>
                </a:lnTo>
                <a:lnTo>
                  <a:pt x="275889" y="410576"/>
                </a:lnTo>
                <a:lnTo>
                  <a:pt x="311395" y="384022"/>
                </a:lnTo>
                <a:lnTo>
                  <a:pt x="344148" y="354252"/>
                </a:lnTo>
                <a:lnTo>
                  <a:pt x="373916" y="321497"/>
                </a:lnTo>
                <a:lnTo>
                  <a:pt x="388543" y="301935"/>
                </a:lnTo>
                <a:lnTo>
                  <a:pt x="388543" y="154152"/>
                </a:lnTo>
                <a:close/>
              </a:path>
              <a:path w="477519" h="489584">
                <a:moveTo>
                  <a:pt x="461358" y="154152"/>
                </a:moveTo>
                <a:lnTo>
                  <a:pt x="403440" y="154152"/>
                </a:lnTo>
                <a:lnTo>
                  <a:pt x="403440" y="281094"/>
                </a:lnTo>
                <a:lnTo>
                  <a:pt x="423569" y="247959"/>
                </a:lnTo>
                <a:lnTo>
                  <a:pt x="442991" y="207641"/>
                </a:lnTo>
                <a:lnTo>
                  <a:pt x="458500" y="165265"/>
                </a:lnTo>
                <a:lnTo>
                  <a:pt x="461358" y="154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8440" y="7599062"/>
            <a:ext cx="201091" cy="201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8313" y="7176958"/>
            <a:ext cx="432434" cy="47625"/>
          </a:xfrm>
          <a:custGeom>
            <a:avLst/>
            <a:gdLst/>
            <a:ahLst/>
            <a:cxnLst/>
            <a:rect l="l" t="t" r="r" b="b"/>
            <a:pathLst>
              <a:path w="432434" h="47625">
                <a:moveTo>
                  <a:pt x="176618" y="16170"/>
                </a:moveTo>
                <a:lnTo>
                  <a:pt x="103377" y="16170"/>
                </a:lnTo>
                <a:lnTo>
                  <a:pt x="130992" y="17977"/>
                </a:lnTo>
                <a:lnTo>
                  <a:pt x="157519" y="24965"/>
                </a:lnTo>
                <a:lnTo>
                  <a:pt x="178346" y="34918"/>
                </a:lnTo>
                <a:lnTo>
                  <a:pt x="188435" y="40469"/>
                </a:lnTo>
                <a:lnTo>
                  <a:pt x="199226" y="44434"/>
                </a:lnTo>
                <a:lnTo>
                  <a:pt x="210705" y="46813"/>
                </a:lnTo>
                <a:lnTo>
                  <a:pt x="222859" y="47606"/>
                </a:lnTo>
                <a:lnTo>
                  <a:pt x="235262" y="46858"/>
                </a:lnTo>
                <a:lnTo>
                  <a:pt x="248286" y="44612"/>
                </a:lnTo>
                <a:lnTo>
                  <a:pt x="261912" y="40866"/>
                </a:lnTo>
                <a:lnTo>
                  <a:pt x="276123" y="35617"/>
                </a:lnTo>
                <a:lnTo>
                  <a:pt x="288480" y="31432"/>
                </a:lnTo>
                <a:lnTo>
                  <a:pt x="223550" y="31432"/>
                </a:lnTo>
                <a:lnTo>
                  <a:pt x="204205" y="28985"/>
                </a:lnTo>
                <a:lnTo>
                  <a:pt x="187223" y="21304"/>
                </a:lnTo>
                <a:lnTo>
                  <a:pt x="176618" y="16170"/>
                </a:lnTo>
                <a:close/>
              </a:path>
              <a:path w="432434" h="47625">
                <a:moveTo>
                  <a:pt x="398341" y="22329"/>
                </a:moveTo>
                <a:lnTo>
                  <a:pt x="328899" y="22329"/>
                </a:lnTo>
                <a:lnTo>
                  <a:pt x="352088" y="24005"/>
                </a:lnTo>
                <a:lnTo>
                  <a:pt x="374751" y="31159"/>
                </a:lnTo>
                <a:lnTo>
                  <a:pt x="399547" y="39700"/>
                </a:lnTo>
                <a:lnTo>
                  <a:pt x="416829" y="42127"/>
                </a:lnTo>
                <a:lnTo>
                  <a:pt x="427440" y="41137"/>
                </a:lnTo>
                <a:lnTo>
                  <a:pt x="432219" y="39427"/>
                </a:lnTo>
                <a:lnTo>
                  <a:pt x="425158" y="25692"/>
                </a:lnTo>
                <a:lnTo>
                  <a:pt x="414672" y="25692"/>
                </a:lnTo>
                <a:lnTo>
                  <a:pt x="401190" y="23338"/>
                </a:lnTo>
                <a:lnTo>
                  <a:pt x="398341" y="22329"/>
                </a:lnTo>
                <a:close/>
              </a:path>
              <a:path w="432434" h="47625">
                <a:moveTo>
                  <a:pt x="101237" y="0"/>
                </a:moveTo>
                <a:lnTo>
                  <a:pt x="72288" y="7118"/>
                </a:lnTo>
                <a:lnTo>
                  <a:pt x="49176" y="14898"/>
                </a:lnTo>
                <a:lnTo>
                  <a:pt x="25893" y="18677"/>
                </a:lnTo>
                <a:lnTo>
                  <a:pt x="7828" y="19886"/>
                </a:lnTo>
                <a:lnTo>
                  <a:pt x="368" y="19958"/>
                </a:lnTo>
                <a:lnTo>
                  <a:pt x="0" y="36201"/>
                </a:lnTo>
                <a:lnTo>
                  <a:pt x="8723" y="36147"/>
                </a:lnTo>
                <a:lnTo>
                  <a:pt x="28432" y="34787"/>
                </a:lnTo>
                <a:lnTo>
                  <a:pt x="53746" y="30524"/>
                </a:lnTo>
                <a:lnTo>
                  <a:pt x="79286" y="21761"/>
                </a:lnTo>
                <a:lnTo>
                  <a:pt x="103377" y="16170"/>
                </a:lnTo>
                <a:lnTo>
                  <a:pt x="176618" y="16170"/>
                </a:lnTo>
                <a:lnTo>
                  <a:pt x="163517" y="9827"/>
                </a:lnTo>
                <a:lnTo>
                  <a:pt x="133251" y="1814"/>
                </a:lnTo>
                <a:lnTo>
                  <a:pt x="101237" y="0"/>
                </a:lnTo>
                <a:close/>
              </a:path>
              <a:path w="432434" h="47625">
                <a:moveTo>
                  <a:pt x="320849" y="6608"/>
                </a:moveTo>
                <a:lnTo>
                  <a:pt x="294188" y="11913"/>
                </a:lnTo>
                <a:lnTo>
                  <a:pt x="269925" y="20605"/>
                </a:lnTo>
                <a:lnTo>
                  <a:pt x="245407" y="28641"/>
                </a:lnTo>
                <a:lnTo>
                  <a:pt x="223550" y="31432"/>
                </a:lnTo>
                <a:lnTo>
                  <a:pt x="288480" y="31432"/>
                </a:lnTo>
                <a:lnTo>
                  <a:pt x="303980" y="26184"/>
                </a:lnTo>
                <a:lnTo>
                  <a:pt x="328899" y="22329"/>
                </a:lnTo>
                <a:lnTo>
                  <a:pt x="398341" y="22329"/>
                </a:lnTo>
                <a:lnTo>
                  <a:pt x="381203" y="16262"/>
                </a:lnTo>
                <a:lnTo>
                  <a:pt x="349867" y="7216"/>
                </a:lnTo>
                <a:lnTo>
                  <a:pt x="320849" y="6608"/>
                </a:lnTo>
                <a:close/>
              </a:path>
              <a:path w="432434" h="47625">
                <a:moveTo>
                  <a:pt x="424776" y="24949"/>
                </a:moveTo>
                <a:lnTo>
                  <a:pt x="422313" y="25502"/>
                </a:lnTo>
                <a:lnTo>
                  <a:pt x="414672" y="25692"/>
                </a:lnTo>
                <a:lnTo>
                  <a:pt x="425158" y="25692"/>
                </a:lnTo>
                <a:lnTo>
                  <a:pt x="424776" y="24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8314" y="7220897"/>
            <a:ext cx="432434" cy="47625"/>
          </a:xfrm>
          <a:custGeom>
            <a:avLst/>
            <a:gdLst/>
            <a:ahLst/>
            <a:cxnLst/>
            <a:rect l="l" t="t" r="r" b="b"/>
            <a:pathLst>
              <a:path w="432434" h="47625">
                <a:moveTo>
                  <a:pt x="176599" y="16166"/>
                </a:moveTo>
                <a:lnTo>
                  <a:pt x="103343" y="16166"/>
                </a:lnTo>
                <a:lnTo>
                  <a:pt x="130959" y="17966"/>
                </a:lnTo>
                <a:lnTo>
                  <a:pt x="157503" y="24956"/>
                </a:lnTo>
                <a:lnTo>
                  <a:pt x="178346" y="34933"/>
                </a:lnTo>
                <a:lnTo>
                  <a:pt x="188435" y="40465"/>
                </a:lnTo>
                <a:lnTo>
                  <a:pt x="199221" y="44428"/>
                </a:lnTo>
                <a:lnTo>
                  <a:pt x="210689" y="46811"/>
                </a:lnTo>
                <a:lnTo>
                  <a:pt x="222821" y="47607"/>
                </a:lnTo>
                <a:lnTo>
                  <a:pt x="235241" y="46860"/>
                </a:lnTo>
                <a:lnTo>
                  <a:pt x="248277" y="44620"/>
                </a:lnTo>
                <a:lnTo>
                  <a:pt x="261910" y="40889"/>
                </a:lnTo>
                <a:lnTo>
                  <a:pt x="276123" y="35669"/>
                </a:lnTo>
                <a:lnTo>
                  <a:pt x="288566" y="31436"/>
                </a:lnTo>
                <a:lnTo>
                  <a:pt x="223550" y="31436"/>
                </a:lnTo>
                <a:lnTo>
                  <a:pt x="204205" y="28988"/>
                </a:lnTo>
                <a:lnTo>
                  <a:pt x="187223" y="21306"/>
                </a:lnTo>
                <a:lnTo>
                  <a:pt x="176599" y="16166"/>
                </a:lnTo>
                <a:close/>
              </a:path>
              <a:path w="432434" h="47625">
                <a:moveTo>
                  <a:pt x="398353" y="22325"/>
                </a:moveTo>
                <a:lnTo>
                  <a:pt x="328890" y="22325"/>
                </a:lnTo>
                <a:lnTo>
                  <a:pt x="352084" y="24004"/>
                </a:lnTo>
                <a:lnTo>
                  <a:pt x="374751" y="31174"/>
                </a:lnTo>
                <a:lnTo>
                  <a:pt x="399502" y="39702"/>
                </a:lnTo>
                <a:lnTo>
                  <a:pt x="416775" y="42129"/>
                </a:lnTo>
                <a:lnTo>
                  <a:pt x="427401" y="41148"/>
                </a:lnTo>
                <a:lnTo>
                  <a:pt x="432206" y="39454"/>
                </a:lnTo>
                <a:lnTo>
                  <a:pt x="425173" y="25702"/>
                </a:lnTo>
                <a:lnTo>
                  <a:pt x="414691" y="25702"/>
                </a:lnTo>
                <a:lnTo>
                  <a:pt x="401197" y="23334"/>
                </a:lnTo>
                <a:lnTo>
                  <a:pt x="398353" y="22325"/>
                </a:lnTo>
                <a:close/>
              </a:path>
              <a:path w="432434" h="47625">
                <a:moveTo>
                  <a:pt x="101232" y="0"/>
                </a:moveTo>
                <a:lnTo>
                  <a:pt x="72275" y="7120"/>
                </a:lnTo>
                <a:lnTo>
                  <a:pt x="49140" y="14898"/>
                </a:lnTo>
                <a:lnTo>
                  <a:pt x="25839" y="18672"/>
                </a:lnTo>
                <a:lnTo>
                  <a:pt x="7780" y="19877"/>
                </a:lnTo>
                <a:lnTo>
                  <a:pt x="368" y="19947"/>
                </a:lnTo>
                <a:lnTo>
                  <a:pt x="0" y="36228"/>
                </a:lnTo>
                <a:lnTo>
                  <a:pt x="8718" y="36129"/>
                </a:lnTo>
                <a:lnTo>
                  <a:pt x="28427" y="34758"/>
                </a:lnTo>
                <a:lnTo>
                  <a:pt x="53744" y="30506"/>
                </a:lnTo>
                <a:lnTo>
                  <a:pt x="79286" y="21763"/>
                </a:lnTo>
                <a:lnTo>
                  <a:pt x="103343" y="16166"/>
                </a:lnTo>
                <a:lnTo>
                  <a:pt x="176599" y="16166"/>
                </a:lnTo>
                <a:lnTo>
                  <a:pt x="163517" y="9838"/>
                </a:lnTo>
                <a:lnTo>
                  <a:pt x="133249" y="1821"/>
                </a:lnTo>
                <a:lnTo>
                  <a:pt x="101232" y="0"/>
                </a:lnTo>
                <a:close/>
              </a:path>
              <a:path w="432434" h="47625">
                <a:moveTo>
                  <a:pt x="320859" y="6628"/>
                </a:moveTo>
                <a:lnTo>
                  <a:pt x="294192" y="11924"/>
                </a:lnTo>
                <a:lnTo>
                  <a:pt x="269925" y="20582"/>
                </a:lnTo>
                <a:lnTo>
                  <a:pt x="245407" y="28637"/>
                </a:lnTo>
                <a:lnTo>
                  <a:pt x="223550" y="31436"/>
                </a:lnTo>
                <a:lnTo>
                  <a:pt x="288566" y="31436"/>
                </a:lnTo>
                <a:lnTo>
                  <a:pt x="303969" y="26194"/>
                </a:lnTo>
                <a:lnTo>
                  <a:pt x="328890" y="22325"/>
                </a:lnTo>
                <a:lnTo>
                  <a:pt x="398353" y="22325"/>
                </a:lnTo>
                <a:lnTo>
                  <a:pt x="381203" y="16238"/>
                </a:lnTo>
                <a:lnTo>
                  <a:pt x="349878" y="7223"/>
                </a:lnTo>
                <a:lnTo>
                  <a:pt x="320859" y="6628"/>
                </a:lnTo>
                <a:close/>
              </a:path>
              <a:path w="432434" h="47625">
                <a:moveTo>
                  <a:pt x="424776" y="24925"/>
                </a:moveTo>
                <a:lnTo>
                  <a:pt x="422335" y="25509"/>
                </a:lnTo>
                <a:lnTo>
                  <a:pt x="414691" y="25702"/>
                </a:lnTo>
                <a:lnTo>
                  <a:pt x="425173" y="25702"/>
                </a:lnTo>
                <a:lnTo>
                  <a:pt x="424776" y="24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6228" y="7577915"/>
            <a:ext cx="448499" cy="195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6427" y="7369755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80" h="1109979">
                <a:moveTo>
                  <a:pt x="554735" y="0"/>
                </a:moveTo>
                <a:lnTo>
                  <a:pt x="506935" y="2039"/>
                </a:lnTo>
                <a:lnTo>
                  <a:pt x="460252" y="8047"/>
                </a:lnTo>
                <a:lnTo>
                  <a:pt x="414852" y="17855"/>
                </a:lnTo>
                <a:lnTo>
                  <a:pt x="370905" y="31295"/>
                </a:lnTo>
                <a:lnTo>
                  <a:pt x="328578" y="48200"/>
                </a:lnTo>
                <a:lnTo>
                  <a:pt x="288039" y="68402"/>
                </a:lnTo>
                <a:lnTo>
                  <a:pt x="249454" y="91733"/>
                </a:lnTo>
                <a:lnTo>
                  <a:pt x="212993" y="118025"/>
                </a:lnTo>
                <a:lnTo>
                  <a:pt x="178822" y="147110"/>
                </a:lnTo>
                <a:lnTo>
                  <a:pt x="147110" y="178822"/>
                </a:lnTo>
                <a:lnTo>
                  <a:pt x="118024" y="212991"/>
                </a:lnTo>
                <a:lnTo>
                  <a:pt x="91732" y="249450"/>
                </a:lnTo>
                <a:lnTo>
                  <a:pt x="68401" y="288032"/>
                </a:lnTo>
                <a:lnTo>
                  <a:pt x="48199" y="328568"/>
                </a:lnTo>
                <a:lnTo>
                  <a:pt x="31294" y="370892"/>
                </a:lnTo>
                <a:lnTo>
                  <a:pt x="17854" y="414834"/>
                </a:lnTo>
                <a:lnTo>
                  <a:pt x="8047" y="460228"/>
                </a:lnTo>
                <a:lnTo>
                  <a:pt x="2039" y="506905"/>
                </a:lnTo>
                <a:lnTo>
                  <a:pt x="0" y="554697"/>
                </a:lnTo>
                <a:lnTo>
                  <a:pt x="2039" y="602490"/>
                </a:lnTo>
                <a:lnTo>
                  <a:pt x="8047" y="649168"/>
                </a:lnTo>
                <a:lnTo>
                  <a:pt x="17854" y="694563"/>
                </a:lnTo>
                <a:lnTo>
                  <a:pt x="31294" y="738506"/>
                </a:lnTo>
                <a:lnTo>
                  <a:pt x="48199" y="780831"/>
                </a:lnTo>
                <a:lnTo>
                  <a:pt x="68401" y="821369"/>
                </a:lnTo>
                <a:lnTo>
                  <a:pt x="91732" y="859952"/>
                </a:lnTo>
                <a:lnTo>
                  <a:pt x="118024" y="896414"/>
                </a:lnTo>
                <a:lnTo>
                  <a:pt x="147110" y="930585"/>
                </a:lnTo>
                <a:lnTo>
                  <a:pt x="178822" y="962298"/>
                </a:lnTo>
                <a:lnTo>
                  <a:pt x="212993" y="991386"/>
                </a:lnTo>
                <a:lnTo>
                  <a:pt x="249454" y="1017679"/>
                </a:lnTo>
                <a:lnTo>
                  <a:pt x="288039" y="1041012"/>
                </a:lnTo>
                <a:lnTo>
                  <a:pt x="328578" y="1061215"/>
                </a:lnTo>
                <a:lnTo>
                  <a:pt x="370905" y="1078122"/>
                </a:lnTo>
                <a:lnTo>
                  <a:pt x="414852" y="1091563"/>
                </a:lnTo>
                <a:lnTo>
                  <a:pt x="460252" y="1101372"/>
                </a:lnTo>
                <a:lnTo>
                  <a:pt x="506935" y="1107381"/>
                </a:lnTo>
                <a:lnTo>
                  <a:pt x="554735" y="1109421"/>
                </a:lnTo>
                <a:lnTo>
                  <a:pt x="602525" y="1107381"/>
                </a:lnTo>
                <a:lnTo>
                  <a:pt x="649199" y="1101372"/>
                </a:lnTo>
                <a:lnTo>
                  <a:pt x="694591" y="1091563"/>
                </a:lnTo>
                <a:lnTo>
                  <a:pt x="738533" y="1078122"/>
                </a:lnTo>
                <a:lnTo>
                  <a:pt x="780856" y="1061215"/>
                </a:lnTo>
                <a:lnTo>
                  <a:pt x="821393" y="1041012"/>
                </a:lnTo>
                <a:lnTo>
                  <a:pt x="859975" y="1017679"/>
                </a:lnTo>
                <a:lnTo>
                  <a:pt x="865070" y="1014006"/>
                </a:lnTo>
                <a:lnTo>
                  <a:pt x="554735" y="1014006"/>
                </a:lnTo>
                <a:lnTo>
                  <a:pt x="507838" y="1011630"/>
                </a:lnTo>
                <a:lnTo>
                  <a:pt x="462281" y="1004658"/>
                </a:lnTo>
                <a:lnTo>
                  <a:pt x="418295" y="993322"/>
                </a:lnTo>
                <a:lnTo>
                  <a:pt x="376114" y="977856"/>
                </a:lnTo>
                <a:lnTo>
                  <a:pt x="335970" y="958490"/>
                </a:lnTo>
                <a:lnTo>
                  <a:pt x="298097" y="935459"/>
                </a:lnTo>
                <a:lnTo>
                  <a:pt x="262726" y="908995"/>
                </a:lnTo>
                <a:lnTo>
                  <a:pt x="230090" y="879330"/>
                </a:lnTo>
                <a:lnTo>
                  <a:pt x="200423" y="846697"/>
                </a:lnTo>
                <a:lnTo>
                  <a:pt x="173956" y="811328"/>
                </a:lnTo>
                <a:lnTo>
                  <a:pt x="150923" y="773457"/>
                </a:lnTo>
                <a:lnTo>
                  <a:pt x="131556" y="733315"/>
                </a:lnTo>
                <a:lnTo>
                  <a:pt x="116087" y="691136"/>
                </a:lnTo>
                <a:lnTo>
                  <a:pt x="104751" y="647151"/>
                </a:lnTo>
                <a:lnTo>
                  <a:pt x="97778" y="601594"/>
                </a:lnTo>
                <a:lnTo>
                  <a:pt x="95402" y="554697"/>
                </a:lnTo>
                <a:lnTo>
                  <a:pt x="97778" y="507805"/>
                </a:lnTo>
                <a:lnTo>
                  <a:pt x="104751" y="462250"/>
                </a:lnTo>
                <a:lnTo>
                  <a:pt x="116087" y="418267"/>
                </a:lnTo>
                <a:lnTo>
                  <a:pt x="131556" y="376088"/>
                </a:lnTo>
                <a:lnTo>
                  <a:pt x="150923" y="335946"/>
                </a:lnTo>
                <a:lnTo>
                  <a:pt x="173956" y="298074"/>
                </a:lnTo>
                <a:lnTo>
                  <a:pt x="200423" y="262703"/>
                </a:lnTo>
                <a:lnTo>
                  <a:pt x="230090" y="230068"/>
                </a:lnTo>
                <a:lnTo>
                  <a:pt x="262726" y="200400"/>
                </a:lnTo>
                <a:lnTo>
                  <a:pt x="298097" y="173933"/>
                </a:lnTo>
                <a:lnTo>
                  <a:pt x="335970" y="150900"/>
                </a:lnTo>
                <a:lnTo>
                  <a:pt x="376114" y="131532"/>
                </a:lnTo>
                <a:lnTo>
                  <a:pt x="418295" y="116063"/>
                </a:lnTo>
                <a:lnTo>
                  <a:pt x="462281" y="104726"/>
                </a:lnTo>
                <a:lnTo>
                  <a:pt x="507838" y="97753"/>
                </a:lnTo>
                <a:lnTo>
                  <a:pt x="554735" y="95376"/>
                </a:lnTo>
                <a:lnTo>
                  <a:pt x="865028" y="95376"/>
                </a:lnTo>
                <a:lnTo>
                  <a:pt x="859975" y="91733"/>
                </a:lnTo>
                <a:lnTo>
                  <a:pt x="821393" y="68402"/>
                </a:lnTo>
                <a:lnTo>
                  <a:pt x="780856" y="48200"/>
                </a:lnTo>
                <a:lnTo>
                  <a:pt x="738533" y="31295"/>
                </a:lnTo>
                <a:lnTo>
                  <a:pt x="694591" y="17855"/>
                </a:lnTo>
                <a:lnTo>
                  <a:pt x="649199" y="8047"/>
                </a:lnTo>
                <a:lnTo>
                  <a:pt x="602525" y="2039"/>
                </a:lnTo>
                <a:lnTo>
                  <a:pt x="554735" y="0"/>
                </a:lnTo>
                <a:close/>
              </a:path>
              <a:path w="1109980" h="1109979">
                <a:moveTo>
                  <a:pt x="865028" y="95376"/>
                </a:moveTo>
                <a:lnTo>
                  <a:pt x="554735" y="95376"/>
                </a:lnTo>
                <a:lnTo>
                  <a:pt x="601628" y="97753"/>
                </a:lnTo>
                <a:lnTo>
                  <a:pt x="647183" y="104726"/>
                </a:lnTo>
                <a:lnTo>
                  <a:pt x="691166" y="116063"/>
                </a:lnTo>
                <a:lnTo>
                  <a:pt x="733345" y="131532"/>
                </a:lnTo>
                <a:lnTo>
                  <a:pt x="773487" y="150900"/>
                </a:lnTo>
                <a:lnTo>
                  <a:pt x="811359" y="173933"/>
                </a:lnTo>
                <a:lnTo>
                  <a:pt x="846730" y="200400"/>
                </a:lnTo>
                <a:lnTo>
                  <a:pt x="879365" y="230068"/>
                </a:lnTo>
                <a:lnTo>
                  <a:pt x="909032" y="262703"/>
                </a:lnTo>
                <a:lnTo>
                  <a:pt x="935499" y="298074"/>
                </a:lnTo>
                <a:lnTo>
                  <a:pt x="958533" y="335946"/>
                </a:lnTo>
                <a:lnTo>
                  <a:pt x="977901" y="376088"/>
                </a:lnTo>
                <a:lnTo>
                  <a:pt x="993370" y="418267"/>
                </a:lnTo>
                <a:lnTo>
                  <a:pt x="1004707" y="462250"/>
                </a:lnTo>
                <a:lnTo>
                  <a:pt x="1011680" y="507805"/>
                </a:lnTo>
                <a:lnTo>
                  <a:pt x="1014056" y="554697"/>
                </a:lnTo>
                <a:lnTo>
                  <a:pt x="1011680" y="601594"/>
                </a:lnTo>
                <a:lnTo>
                  <a:pt x="1004707" y="647151"/>
                </a:lnTo>
                <a:lnTo>
                  <a:pt x="993370" y="691136"/>
                </a:lnTo>
                <a:lnTo>
                  <a:pt x="977901" y="733315"/>
                </a:lnTo>
                <a:lnTo>
                  <a:pt x="958533" y="773457"/>
                </a:lnTo>
                <a:lnTo>
                  <a:pt x="935499" y="811328"/>
                </a:lnTo>
                <a:lnTo>
                  <a:pt x="909032" y="846697"/>
                </a:lnTo>
                <a:lnTo>
                  <a:pt x="879365" y="879330"/>
                </a:lnTo>
                <a:lnTo>
                  <a:pt x="846730" y="908995"/>
                </a:lnTo>
                <a:lnTo>
                  <a:pt x="811359" y="935459"/>
                </a:lnTo>
                <a:lnTo>
                  <a:pt x="773487" y="958490"/>
                </a:lnTo>
                <a:lnTo>
                  <a:pt x="733345" y="977856"/>
                </a:lnTo>
                <a:lnTo>
                  <a:pt x="691166" y="993322"/>
                </a:lnTo>
                <a:lnTo>
                  <a:pt x="647183" y="1004658"/>
                </a:lnTo>
                <a:lnTo>
                  <a:pt x="601628" y="1011630"/>
                </a:lnTo>
                <a:lnTo>
                  <a:pt x="554735" y="1014006"/>
                </a:lnTo>
                <a:lnTo>
                  <a:pt x="865070" y="1014006"/>
                </a:lnTo>
                <a:lnTo>
                  <a:pt x="896436" y="991386"/>
                </a:lnTo>
                <a:lnTo>
                  <a:pt x="930607" y="962298"/>
                </a:lnTo>
                <a:lnTo>
                  <a:pt x="962320" y="930585"/>
                </a:lnTo>
                <a:lnTo>
                  <a:pt x="991408" y="896414"/>
                </a:lnTo>
                <a:lnTo>
                  <a:pt x="1017702" y="859952"/>
                </a:lnTo>
                <a:lnTo>
                  <a:pt x="1041035" y="821369"/>
                </a:lnTo>
                <a:lnTo>
                  <a:pt x="1061239" y="780831"/>
                </a:lnTo>
                <a:lnTo>
                  <a:pt x="1078146" y="738506"/>
                </a:lnTo>
                <a:lnTo>
                  <a:pt x="1091588" y="694563"/>
                </a:lnTo>
                <a:lnTo>
                  <a:pt x="1101397" y="649168"/>
                </a:lnTo>
                <a:lnTo>
                  <a:pt x="1107406" y="602490"/>
                </a:lnTo>
                <a:lnTo>
                  <a:pt x="1109446" y="554697"/>
                </a:lnTo>
                <a:lnTo>
                  <a:pt x="1107406" y="506905"/>
                </a:lnTo>
                <a:lnTo>
                  <a:pt x="1101397" y="460228"/>
                </a:lnTo>
                <a:lnTo>
                  <a:pt x="1091588" y="414834"/>
                </a:lnTo>
                <a:lnTo>
                  <a:pt x="1078146" y="370892"/>
                </a:lnTo>
                <a:lnTo>
                  <a:pt x="1061239" y="328568"/>
                </a:lnTo>
                <a:lnTo>
                  <a:pt x="1041035" y="288032"/>
                </a:lnTo>
                <a:lnTo>
                  <a:pt x="1017702" y="249450"/>
                </a:lnTo>
                <a:lnTo>
                  <a:pt x="991408" y="212991"/>
                </a:lnTo>
                <a:lnTo>
                  <a:pt x="962320" y="178822"/>
                </a:lnTo>
                <a:lnTo>
                  <a:pt x="930607" y="147110"/>
                </a:lnTo>
                <a:lnTo>
                  <a:pt x="896436" y="118025"/>
                </a:lnTo>
                <a:lnTo>
                  <a:pt x="865028" y="953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8928" y="7870605"/>
            <a:ext cx="84785" cy="84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8602" y="7707477"/>
            <a:ext cx="654685" cy="446405"/>
          </a:xfrm>
          <a:custGeom>
            <a:avLst/>
            <a:gdLst/>
            <a:ahLst/>
            <a:cxnLst/>
            <a:rect l="l" t="t" r="r" b="b"/>
            <a:pathLst>
              <a:path w="654685" h="446404">
                <a:moveTo>
                  <a:pt x="335932" y="117027"/>
                </a:moveTo>
                <a:lnTo>
                  <a:pt x="324394" y="117048"/>
                </a:lnTo>
                <a:lnTo>
                  <a:pt x="308989" y="125427"/>
                </a:lnTo>
                <a:lnTo>
                  <a:pt x="251564" y="167532"/>
                </a:lnTo>
                <a:lnTo>
                  <a:pt x="223702" y="187304"/>
                </a:lnTo>
                <a:lnTo>
                  <a:pt x="203994" y="200966"/>
                </a:lnTo>
                <a:lnTo>
                  <a:pt x="196518" y="206065"/>
                </a:lnTo>
                <a:lnTo>
                  <a:pt x="181935" y="212029"/>
                </a:lnTo>
                <a:lnTo>
                  <a:pt x="169487" y="221153"/>
                </a:lnTo>
                <a:lnTo>
                  <a:pt x="152346" y="239859"/>
                </a:lnTo>
                <a:lnTo>
                  <a:pt x="123683" y="274569"/>
                </a:lnTo>
                <a:lnTo>
                  <a:pt x="84189" y="321713"/>
                </a:lnTo>
                <a:lnTo>
                  <a:pt x="45000" y="367119"/>
                </a:lnTo>
                <a:lnTo>
                  <a:pt x="14984" y="401312"/>
                </a:lnTo>
                <a:lnTo>
                  <a:pt x="3008" y="414815"/>
                </a:lnTo>
                <a:lnTo>
                  <a:pt x="328" y="424074"/>
                </a:lnTo>
                <a:lnTo>
                  <a:pt x="0" y="429879"/>
                </a:lnTo>
                <a:lnTo>
                  <a:pt x="2531" y="434677"/>
                </a:lnTo>
                <a:lnTo>
                  <a:pt x="8431" y="440914"/>
                </a:lnTo>
                <a:lnTo>
                  <a:pt x="16970" y="445808"/>
                </a:lnTo>
                <a:lnTo>
                  <a:pt x="26863" y="445041"/>
                </a:lnTo>
                <a:lnTo>
                  <a:pt x="37868" y="438674"/>
                </a:lnTo>
                <a:lnTo>
                  <a:pt x="49744" y="426766"/>
                </a:lnTo>
                <a:lnTo>
                  <a:pt x="75323" y="397435"/>
                </a:lnTo>
                <a:lnTo>
                  <a:pt x="158959" y="303564"/>
                </a:lnTo>
                <a:lnTo>
                  <a:pt x="169352" y="291955"/>
                </a:lnTo>
                <a:lnTo>
                  <a:pt x="225869" y="291955"/>
                </a:lnTo>
                <a:lnTo>
                  <a:pt x="233271" y="287395"/>
                </a:lnTo>
                <a:lnTo>
                  <a:pt x="264525" y="262117"/>
                </a:lnTo>
                <a:lnTo>
                  <a:pt x="302005" y="234363"/>
                </a:lnTo>
                <a:lnTo>
                  <a:pt x="342187" y="213685"/>
                </a:lnTo>
                <a:lnTo>
                  <a:pt x="359550" y="202936"/>
                </a:lnTo>
                <a:lnTo>
                  <a:pt x="370187" y="188822"/>
                </a:lnTo>
                <a:lnTo>
                  <a:pt x="375523" y="176541"/>
                </a:lnTo>
                <a:lnTo>
                  <a:pt x="376985" y="171293"/>
                </a:lnTo>
                <a:lnTo>
                  <a:pt x="478780" y="123426"/>
                </a:lnTo>
                <a:lnTo>
                  <a:pt x="349819" y="123426"/>
                </a:lnTo>
                <a:lnTo>
                  <a:pt x="335932" y="117027"/>
                </a:lnTo>
                <a:close/>
              </a:path>
              <a:path w="654685" h="446404">
                <a:moveTo>
                  <a:pt x="225869" y="291955"/>
                </a:moveTo>
                <a:lnTo>
                  <a:pt x="169352" y="291955"/>
                </a:lnTo>
                <a:lnTo>
                  <a:pt x="182224" y="300035"/>
                </a:lnTo>
                <a:lnTo>
                  <a:pt x="190933" y="303633"/>
                </a:lnTo>
                <a:lnTo>
                  <a:pt x="199456" y="303564"/>
                </a:lnTo>
                <a:lnTo>
                  <a:pt x="211770" y="300642"/>
                </a:lnTo>
                <a:lnTo>
                  <a:pt x="225869" y="291955"/>
                </a:lnTo>
                <a:close/>
              </a:path>
              <a:path w="654685" h="446404">
                <a:moveTo>
                  <a:pt x="627238" y="0"/>
                </a:moveTo>
                <a:lnTo>
                  <a:pt x="609800" y="1275"/>
                </a:lnTo>
                <a:lnTo>
                  <a:pt x="595825" y="7650"/>
                </a:lnTo>
                <a:lnTo>
                  <a:pt x="590103" y="11476"/>
                </a:lnTo>
                <a:lnTo>
                  <a:pt x="349819" y="123426"/>
                </a:lnTo>
                <a:lnTo>
                  <a:pt x="478780" y="123426"/>
                </a:lnTo>
                <a:lnTo>
                  <a:pt x="631378" y="51671"/>
                </a:lnTo>
                <a:lnTo>
                  <a:pt x="647768" y="42342"/>
                </a:lnTo>
                <a:lnTo>
                  <a:pt x="654478" y="35046"/>
                </a:lnTo>
                <a:lnTo>
                  <a:pt x="652633" y="26013"/>
                </a:lnTo>
                <a:lnTo>
                  <a:pt x="643355" y="11476"/>
                </a:lnTo>
                <a:lnTo>
                  <a:pt x="6272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9228" y="8062961"/>
            <a:ext cx="631825" cy="60960"/>
          </a:xfrm>
          <a:custGeom>
            <a:avLst/>
            <a:gdLst/>
            <a:ahLst/>
            <a:cxnLst/>
            <a:rect l="l" t="t" r="r" b="b"/>
            <a:pathLst>
              <a:path w="631825" h="60959">
                <a:moveTo>
                  <a:pt x="628703" y="37965"/>
                </a:moveTo>
                <a:lnTo>
                  <a:pt x="429785" y="37965"/>
                </a:lnTo>
                <a:lnTo>
                  <a:pt x="464413" y="39378"/>
                </a:lnTo>
                <a:lnTo>
                  <a:pt x="500584" y="45347"/>
                </a:lnTo>
                <a:lnTo>
                  <a:pt x="534898" y="53969"/>
                </a:lnTo>
                <a:lnTo>
                  <a:pt x="569880" y="60515"/>
                </a:lnTo>
                <a:lnTo>
                  <a:pt x="599576" y="59117"/>
                </a:lnTo>
                <a:lnTo>
                  <a:pt x="621123" y="49974"/>
                </a:lnTo>
                <a:lnTo>
                  <a:pt x="628703" y="37965"/>
                </a:lnTo>
                <a:close/>
              </a:path>
              <a:path w="631825" h="60959">
                <a:moveTo>
                  <a:pt x="581183" y="29367"/>
                </a:moveTo>
                <a:lnTo>
                  <a:pt x="173746" y="29367"/>
                </a:lnTo>
                <a:lnTo>
                  <a:pt x="215755" y="37216"/>
                </a:lnTo>
                <a:lnTo>
                  <a:pt x="252194" y="50397"/>
                </a:lnTo>
                <a:lnTo>
                  <a:pt x="280936" y="59202"/>
                </a:lnTo>
                <a:lnTo>
                  <a:pt x="308226" y="60259"/>
                </a:lnTo>
                <a:lnTo>
                  <a:pt x="339523" y="57263"/>
                </a:lnTo>
                <a:lnTo>
                  <a:pt x="371317" y="51188"/>
                </a:lnTo>
                <a:lnTo>
                  <a:pt x="400100" y="43009"/>
                </a:lnTo>
                <a:lnTo>
                  <a:pt x="429785" y="37965"/>
                </a:lnTo>
                <a:lnTo>
                  <a:pt x="628703" y="37965"/>
                </a:lnTo>
                <a:lnTo>
                  <a:pt x="631659" y="33281"/>
                </a:lnTo>
                <a:lnTo>
                  <a:pt x="585960" y="29939"/>
                </a:lnTo>
                <a:lnTo>
                  <a:pt x="581183" y="29367"/>
                </a:lnTo>
                <a:close/>
              </a:path>
              <a:path w="631825" h="60959">
                <a:moveTo>
                  <a:pt x="0" y="26778"/>
                </a:moveTo>
                <a:lnTo>
                  <a:pt x="23926" y="57220"/>
                </a:lnTo>
                <a:lnTo>
                  <a:pt x="38855" y="59183"/>
                </a:lnTo>
                <a:lnTo>
                  <a:pt x="59394" y="57485"/>
                </a:lnTo>
                <a:lnTo>
                  <a:pt x="88291" y="50489"/>
                </a:lnTo>
                <a:lnTo>
                  <a:pt x="128295" y="36557"/>
                </a:lnTo>
                <a:lnTo>
                  <a:pt x="172865" y="29507"/>
                </a:lnTo>
                <a:lnTo>
                  <a:pt x="17819" y="29507"/>
                </a:lnTo>
                <a:lnTo>
                  <a:pt x="0" y="26778"/>
                </a:lnTo>
                <a:close/>
              </a:path>
              <a:path w="631825" h="60959">
                <a:moveTo>
                  <a:pt x="180957" y="0"/>
                </a:moveTo>
                <a:lnTo>
                  <a:pt x="145553" y="405"/>
                </a:lnTo>
                <a:lnTo>
                  <a:pt x="117271" y="6924"/>
                </a:lnTo>
                <a:lnTo>
                  <a:pt x="94576" y="15882"/>
                </a:lnTo>
                <a:lnTo>
                  <a:pt x="70621" y="23562"/>
                </a:lnTo>
                <a:lnTo>
                  <a:pt x="43197" y="28269"/>
                </a:lnTo>
                <a:lnTo>
                  <a:pt x="17819" y="29507"/>
                </a:lnTo>
                <a:lnTo>
                  <a:pt x="172865" y="29507"/>
                </a:lnTo>
                <a:lnTo>
                  <a:pt x="173746" y="29367"/>
                </a:lnTo>
                <a:lnTo>
                  <a:pt x="581183" y="29367"/>
                </a:lnTo>
                <a:lnTo>
                  <a:pt x="563514" y="27253"/>
                </a:lnTo>
                <a:lnTo>
                  <a:pt x="320263" y="27253"/>
                </a:lnTo>
                <a:lnTo>
                  <a:pt x="280376" y="23740"/>
                </a:lnTo>
                <a:lnTo>
                  <a:pt x="225018" y="9379"/>
                </a:lnTo>
                <a:lnTo>
                  <a:pt x="180957" y="0"/>
                </a:lnTo>
                <a:close/>
              </a:path>
              <a:path w="631825" h="60959">
                <a:moveTo>
                  <a:pt x="461905" y="3117"/>
                </a:moveTo>
                <a:lnTo>
                  <a:pt x="422509" y="5770"/>
                </a:lnTo>
                <a:lnTo>
                  <a:pt x="384848" y="13723"/>
                </a:lnTo>
                <a:lnTo>
                  <a:pt x="352486" y="22915"/>
                </a:lnTo>
                <a:lnTo>
                  <a:pt x="320263" y="27253"/>
                </a:lnTo>
                <a:lnTo>
                  <a:pt x="563514" y="27253"/>
                </a:lnTo>
                <a:lnTo>
                  <a:pt x="559593" y="26778"/>
                </a:lnTo>
                <a:lnTo>
                  <a:pt x="542668" y="21994"/>
                </a:lnTo>
                <a:lnTo>
                  <a:pt x="525094" y="13723"/>
                </a:lnTo>
                <a:lnTo>
                  <a:pt x="497833" y="5766"/>
                </a:lnTo>
                <a:lnTo>
                  <a:pt x="461905" y="31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02978" y="8142585"/>
            <a:ext cx="631825" cy="60960"/>
          </a:xfrm>
          <a:custGeom>
            <a:avLst/>
            <a:gdLst/>
            <a:ahLst/>
            <a:cxnLst/>
            <a:rect l="l" t="t" r="r" b="b"/>
            <a:pathLst>
              <a:path w="631825" h="60959">
                <a:moveTo>
                  <a:pt x="628725" y="37945"/>
                </a:moveTo>
                <a:lnTo>
                  <a:pt x="429785" y="37945"/>
                </a:lnTo>
                <a:lnTo>
                  <a:pt x="464413" y="39361"/>
                </a:lnTo>
                <a:lnTo>
                  <a:pt x="500584" y="45330"/>
                </a:lnTo>
                <a:lnTo>
                  <a:pt x="534898" y="53947"/>
                </a:lnTo>
                <a:lnTo>
                  <a:pt x="569880" y="60515"/>
                </a:lnTo>
                <a:lnTo>
                  <a:pt x="599576" y="59129"/>
                </a:lnTo>
                <a:lnTo>
                  <a:pt x="621123" y="49989"/>
                </a:lnTo>
                <a:lnTo>
                  <a:pt x="628725" y="37945"/>
                </a:lnTo>
                <a:close/>
              </a:path>
              <a:path w="631825" h="60959">
                <a:moveTo>
                  <a:pt x="581160" y="29373"/>
                </a:moveTo>
                <a:lnTo>
                  <a:pt x="173746" y="29373"/>
                </a:lnTo>
                <a:lnTo>
                  <a:pt x="215755" y="37216"/>
                </a:lnTo>
                <a:lnTo>
                  <a:pt x="252194" y="50396"/>
                </a:lnTo>
                <a:lnTo>
                  <a:pt x="280936" y="59218"/>
                </a:lnTo>
                <a:lnTo>
                  <a:pt x="308226" y="60261"/>
                </a:lnTo>
                <a:lnTo>
                  <a:pt x="339523" y="57255"/>
                </a:lnTo>
                <a:lnTo>
                  <a:pt x="371317" y="51174"/>
                </a:lnTo>
                <a:lnTo>
                  <a:pt x="400100" y="42987"/>
                </a:lnTo>
                <a:lnTo>
                  <a:pt x="429785" y="37945"/>
                </a:lnTo>
                <a:lnTo>
                  <a:pt x="628725" y="37945"/>
                </a:lnTo>
                <a:lnTo>
                  <a:pt x="631659" y="33297"/>
                </a:lnTo>
                <a:lnTo>
                  <a:pt x="585960" y="29948"/>
                </a:lnTo>
                <a:lnTo>
                  <a:pt x="581160" y="29373"/>
                </a:lnTo>
                <a:close/>
              </a:path>
              <a:path w="631825" h="60959">
                <a:moveTo>
                  <a:pt x="0" y="26769"/>
                </a:moveTo>
                <a:lnTo>
                  <a:pt x="23926" y="57198"/>
                </a:lnTo>
                <a:lnTo>
                  <a:pt x="38855" y="59183"/>
                </a:lnTo>
                <a:lnTo>
                  <a:pt x="59394" y="57495"/>
                </a:lnTo>
                <a:lnTo>
                  <a:pt x="88291" y="50499"/>
                </a:lnTo>
                <a:lnTo>
                  <a:pt x="128295" y="36561"/>
                </a:lnTo>
                <a:lnTo>
                  <a:pt x="172899" y="29507"/>
                </a:lnTo>
                <a:lnTo>
                  <a:pt x="17819" y="29507"/>
                </a:lnTo>
                <a:lnTo>
                  <a:pt x="0" y="26769"/>
                </a:lnTo>
                <a:close/>
              </a:path>
              <a:path w="631825" h="60959">
                <a:moveTo>
                  <a:pt x="180957" y="0"/>
                </a:moveTo>
                <a:lnTo>
                  <a:pt x="145553" y="401"/>
                </a:lnTo>
                <a:lnTo>
                  <a:pt x="117271" y="6922"/>
                </a:lnTo>
                <a:lnTo>
                  <a:pt x="94576" y="15898"/>
                </a:lnTo>
                <a:lnTo>
                  <a:pt x="70621" y="23562"/>
                </a:lnTo>
                <a:lnTo>
                  <a:pt x="43197" y="28268"/>
                </a:lnTo>
                <a:lnTo>
                  <a:pt x="17819" y="29507"/>
                </a:lnTo>
                <a:lnTo>
                  <a:pt x="172899" y="29507"/>
                </a:lnTo>
                <a:lnTo>
                  <a:pt x="173746" y="29373"/>
                </a:lnTo>
                <a:lnTo>
                  <a:pt x="581160" y="29373"/>
                </a:lnTo>
                <a:lnTo>
                  <a:pt x="563456" y="27252"/>
                </a:lnTo>
                <a:lnTo>
                  <a:pt x="320263" y="27252"/>
                </a:lnTo>
                <a:lnTo>
                  <a:pt x="280376" y="23745"/>
                </a:lnTo>
                <a:lnTo>
                  <a:pt x="225018" y="9383"/>
                </a:lnTo>
                <a:lnTo>
                  <a:pt x="180957" y="0"/>
                </a:lnTo>
                <a:close/>
              </a:path>
              <a:path w="631825" h="60959">
                <a:moveTo>
                  <a:pt x="461905" y="3115"/>
                </a:moveTo>
                <a:lnTo>
                  <a:pt x="422509" y="5768"/>
                </a:lnTo>
                <a:lnTo>
                  <a:pt x="384848" y="13726"/>
                </a:lnTo>
                <a:lnTo>
                  <a:pt x="352486" y="22910"/>
                </a:lnTo>
                <a:lnTo>
                  <a:pt x="320263" y="27252"/>
                </a:lnTo>
                <a:lnTo>
                  <a:pt x="563456" y="27252"/>
                </a:lnTo>
                <a:lnTo>
                  <a:pt x="559627" y="26793"/>
                </a:lnTo>
                <a:lnTo>
                  <a:pt x="542668" y="21997"/>
                </a:lnTo>
                <a:lnTo>
                  <a:pt x="525094" y="13726"/>
                </a:lnTo>
                <a:lnTo>
                  <a:pt x="497833" y="5768"/>
                </a:lnTo>
                <a:lnTo>
                  <a:pt x="461905" y="31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24926" y="7422126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659" y="0"/>
                </a:moveTo>
                <a:lnTo>
                  <a:pt x="506807" y="2036"/>
                </a:lnTo>
                <a:lnTo>
                  <a:pt x="460085" y="8033"/>
                </a:lnTo>
                <a:lnTo>
                  <a:pt x="414658" y="17826"/>
                </a:lnTo>
                <a:lnTo>
                  <a:pt x="370693" y="31247"/>
                </a:lnTo>
                <a:lnTo>
                  <a:pt x="328357" y="48131"/>
                </a:lnTo>
                <a:lnTo>
                  <a:pt x="287817" y="68310"/>
                </a:lnTo>
                <a:lnTo>
                  <a:pt x="249239" y="91618"/>
                </a:lnTo>
                <a:lnTo>
                  <a:pt x="212790" y="117890"/>
                </a:lnTo>
                <a:lnTo>
                  <a:pt x="178636" y="146958"/>
                </a:lnTo>
                <a:lnTo>
                  <a:pt x="146944" y="178655"/>
                </a:lnTo>
                <a:lnTo>
                  <a:pt x="117881" y="212817"/>
                </a:lnTo>
                <a:lnTo>
                  <a:pt x="91613" y="249275"/>
                </a:lnTo>
                <a:lnTo>
                  <a:pt x="68307" y="287864"/>
                </a:lnTo>
                <a:lnTo>
                  <a:pt x="48130" y="328418"/>
                </a:lnTo>
                <a:lnTo>
                  <a:pt x="31247" y="370769"/>
                </a:lnTo>
                <a:lnTo>
                  <a:pt x="17826" y="414752"/>
                </a:lnTo>
                <a:lnTo>
                  <a:pt x="8034" y="460200"/>
                </a:lnTo>
                <a:lnTo>
                  <a:pt x="2036" y="506946"/>
                </a:lnTo>
                <a:lnTo>
                  <a:pt x="0" y="554824"/>
                </a:lnTo>
                <a:lnTo>
                  <a:pt x="2036" y="602660"/>
                </a:lnTo>
                <a:lnTo>
                  <a:pt x="8034" y="649370"/>
                </a:lnTo>
                <a:lnTo>
                  <a:pt x="17826" y="694786"/>
                </a:lnTo>
                <a:lnTo>
                  <a:pt x="31247" y="738743"/>
                </a:lnTo>
                <a:lnTo>
                  <a:pt x="48130" y="781073"/>
                </a:lnTo>
                <a:lnTo>
                  <a:pt x="68307" y="821610"/>
                </a:lnTo>
                <a:lnTo>
                  <a:pt x="91613" y="860186"/>
                </a:lnTo>
                <a:lnTo>
                  <a:pt x="117881" y="896636"/>
                </a:lnTo>
                <a:lnTo>
                  <a:pt x="146944" y="930791"/>
                </a:lnTo>
                <a:lnTo>
                  <a:pt x="178636" y="962485"/>
                </a:lnTo>
                <a:lnTo>
                  <a:pt x="212790" y="991551"/>
                </a:lnTo>
                <a:lnTo>
                  <a:pt x="249239" y="1017823"/>
                </a:lnTo>
                <a:lnTo>
                  <a:pt x="287817" y="1041134"/>
                </a:lnTo>
                <a:lnTo>
                  <a:pt x="328357" y="1061315"/>
                </a:lnTo>
                <a:lnTo>
                  <a:pt x="370693" y="1078202"/>
                </a:lnTo>
                <a:lnTo>
                  <a:pt x="414658" y="1091627"/>
                </a:lnTo>
                <a:lnTo>
                  <a:pt x="460085" y="1101422"/>
                </a:lnTo>
                <a:lnTo>
                  <a:pt x="506807" y="1107422"/>
                </a:lnTo>
                <a:lnTo>
                  <a:pt x="554659" y="1109459"/>
                </a:lnTo>
                <a:lnTo>
                  <a:pt x="602527" y="1107422"/>
                </a:lnTo>
                <a:lnTo>
                  <a:pt x="649263" y="1101422"/>
                </a:lnTo>
                <a:lnTo>
                  <a:pt x="694703" y="1091627"/>
                </a:lnTo>
                <a:lnTo>
                  <a:pt x="738679" y="1078202"/>
                </a:lnTo>
                <a:lnTo>
                  <a:pt x="781024" y="1061315"/>
                </a:lnTo>
                <a:lnTo>
                  <a:pt x="821574" y="1041134"/>
                </a:lnTo>
                <a:lnTo>
                  <a:pt x="860159" y="1017823"/>
                </a:lnTo>
                <a:lnTo>
                  <a:pt x="891099" y="995527"/>
                </a:lnTo>
                <a:lnTo>
                  <a:pt x="554659" y="995527"/>
                </a:lnTo>
                <a:lnTo>
                  <a:pt x="506635" y="992941"/>
                </a:lnTo>
                <a:lnTo>
                  <a:pt x="460109" y="985363"/>
                </a:lnTo>
                <a:lnTo>
                  <a:pt x="415350" y="973061"/>
                </a:lnTo>
                <a:lnTo>
                  <a:pt x="372627" y="956304"/>
                </a:lnTo>
                <a:lnTo>
                  <a:pt x="332209" y="935362"/>
                </a:lnTo>
                <a:lnTo>
                  <a:pt x="294365" y="910501"/>
                </a:lnTo>
                <a:lnTo>
                  <a:pt x="259363" y="881992"/>
                </a:lnTo>
                <a:lnTo>
                  <a:pt x="227473" y="850104"/>
                </a:lnTo>
                <a:lnTo>
                  <a:pt x="198962" y="815104"/>
                </a:lnTo>
                <a:lnTo>
                  <a:pt x="174101" y="777262"/>
                </a:lnTo>
                <a:lnTo>
                  <a:pt x="153156" y="736847"/>
                </a:lnTo>
                <a:lnTo>
                  <a:pt x="136399" y="694126"/>
                </a:lnTo>
                <a:lnTo>
                  <a:pt x="124096" y="649369"/>
                </a:lnTo>
                <a:lnTo>
                  <a:pt x="116517" y="602846"/>
                </a:lnTo>
                <a:lnTo>
                  <a:pt x="113931" y="554824"/>
                </a:lnTo>
                <a:lnTo>
                  <a:pt x="116933" y="503019"/>
                </a:lnTo>
                <a:lnTo>
                  <a:pt x="125718" y="453025"/>
                </a:lnTo>
                <a:lnTo>
                  <a:pt x="139952" y="405168"/>
                </a:lnTo>
                <a:lnTo>
                  <a:pt x="159303" y="359769"/>
                </a:lnTo>
                <a:lnTo>
                  <a:pt x="183439" y="317154"/>
                </a:lnTo>
                <a:lnTo>
                  <a:pt x="212026" y="277647"/>
                </a:lnTo>
                <a:lnTo>
                  <a:pt x="345051" y="277647"/>
                </a:lnTo>
                <a:lnTo>
                  <a:pt x="278536" y="211137"/>
                </a:lnTo>
                <a:lnTo>
                  <a:pt x="318012" y="182837"/>
                </a:lnTo>
                <a:lnTo>
                  <a:pt x="360543" y="158919"/>
                </a:lnTo>
                <a:lnTo>
                  <a:pt x="405801" y="139725"/>
                </a:lnTo>
                <a:lnTo>
                  <a:pt x="453458" y="125594"/>
                </a:lnTo>
                <a:lnTo>
                  <a:pt x="503187" y="116865"/>
                </a:lnTo>
                <a:lnTo>
                  <a:pt x="554659" y="113880"/>
                </a:lnTo>
                <a:lnTo>
                  <a:pt x="891052" y="113880"/>
                </a:lnTo>
                <a:lnTo>
                  <a:pt x="860159" y="91618"/>
                </a:lnTo>
                <a:lnTo>
                  <a:pt x="821574" y="68310"/>
                </a:lnTo>
                <a:lnTo>
                  <a:pt x="781024" y="48131"/>
                </a:lnTo>
                <a:lnTo>
                  <a:pt x="738679" y="31247"/>
                </a:lnTo>
                <a:lnTo>
                  <a:pt x="694703" y="17826"/>
                </a:lnTo>
                <a:lnTo>
                  <a:pt x="649263" y="8033"/>
                </a:lnTo>
                <a:lnTo>
                  <a:pt x="602527" y="2036"/>
                </a:lnTo>
                <a:lnTo>
                  <a:pt x="554659" y="0"/>
                </a:lnTo>
                <a:close/>
              </a:path>
              <a:path w="1109979" h="1109979">
                <a:moveTo>
                  <a:pt x="345051" y="277647"/>
                </a:moveTo>
                <a:lnTo>
                  <a:pt x="212026" y="277647"/>
                </a:lnTo>
                <a:lnTo>
                  <a:pt x="831837" y="897496"/>
                </a:lnTo>
                <a:lnTo>
                  <a:pt x="792312" y="926030"/>
                </a:lnTo>
                <a:lnTo>
                  <a:pt x="749675" y="950140"/>
                </a:lnTo>
                <a:lnTo>
                  <a:pt x="704259" y="969486"/>
                </a:lnTo>
                <a:lnTo>
                  <a:pt x="656396" y="983726"/>
                </a:lnTo>
                <a:lnTo>
                  <a:pt x="606419" y="992520"/>
                </a:lnTo>
                <a:lnTo>
                  <a:pt x="554659" y="995527"/>
                </a:lnTo>
                <a:lnTo>
                  <a:pt x="891099" y="995527"/>
                </a:lnTo>
                <a:lnTo>
                  <a:pt x="930775" y="962485"/>
                </a:lnTo>
                <a:lnTo>
                  <a:pt x="962472" y="930791"/>
                </a:lnTo>
                <a:lnTo>
                  <a:pt x="991539" y="896636"/>
                </a:lnTo>
                <a:lnTo>
                  <a:pt x="1017810" y="860186"/>
                </a:lnTo>
                <a:lnTo>
                  <a:pt x="1035592" y="830757"/>
                </a:lnTo>
                <a:lnTo>
                  <a:pt x="898207" y="830757"/>
                </a:lnTo>
                <a:lnTo>
                  <a:pt x="345051" y="277647"/>
                </a:lnTo>
                <a:close/>
              </a:path>
              <a:path w="1109979" h="1109979">
                <a:moveTo>
                  <a:pt x="891052" y="113880"/>
                </a:moveTo>
                <a:lnTo>
                  <a:pt x="554659" y="113880"/>
                </a:lnTo>
                <a:lnTo>
                  <a:pt x="602706" y="116466"/>
                </a:lnTo>
                <a:lnTo>
                  <a:pt x="649254" y="124044"/>
                </a:lnTo>
                <a:lnTo>
                  <a:pt x="694034" y="136346"/>
                </a:lnTo>
                <a:lnTo>
                  <a:pt x="736776" y="153104"/>
                </a:lnTo>
                <a:lnTo>
                  <a:pt x="777213" y="174049"/>
                </a:lnTo>
                <a:lnTo>
                  <a:pt x="815074" y="198914"/>
                </a:lnTo>
                <a:lnTo>
                  <a:pt x="850092" y="227431"/>
                </a:lnTo>
                <a:lnTo>
                  <a:pt x="881997" y="259330"/>
                </a:lnTo>
                <a:lnTo>
                  <a:pt x="910521" y="294345"/>
                </a:lnTo>
                <a:lnTo>
                  <a:pt x="935394" y="332206"/>
                </a:lnTo>
                <a:lnTo>
                  <a:pt x="956348" y="372645"/>
                </a:lnTo>
                <a:lnTo>
                  <a:pt x="973113" y="415395"/>
                </a:lnTo>
                <a:lnTo>
                  <a:pt x="985423" y="460200"/>
                </a:lnTo>
                <a:lnTo>
                  <a:pt x="993003" y="506753"/>
                </a:lnTo>
                <a:lnTo>
                  <a:pt x="995591" y="554824"/>
                </a:lnTo>
                <a:lnTo>
                  <a:pt x="992604" y="606282"/>
                </a:lnTo>
                <a:lnTo>
                  <a:pt x="983870" y="656007"/>
                </a:lnTo>
                <a:lnTo>
                  <a:pt x="969725" y="703659"/>
                </a:lnTo>
                <a:lnTo>
                  <a:pt x="950508" y="748895"/>
                </a:lnTo>
                <a:lnTo>
                  <a:pt x="926556" y="791375"/>
                </a:lnTo>
                <a:lnTo>
                  <a:pt x="898207" y="830757"/>
                </a:lnTo>
                <a:lnTo>
                  <a:pt x="1035592" y="830757"/>
                </a:lnTo>
                <a:lnTo>
                  <a:pt x="1061299" y="781073"/>
                </a:lnTo>
                <a:lnTo>
                  <a:pt x="1078183" y="738743"/>
                </a:lnTo>
                <a:lnTo>
                  <a:pt x="1091605" y="694786"/>
                </a:lnTo>
                <a:lnTo>
                  <a:pt x="1101399" y="649369"/>
                </a:lnTo>
                <a:lnTo>
                  <a:pt x="1107397" y="602660"/>
                </a:lnTo>
                <a:lnTo>
                  <a:pt x="1109433" y="554824"/>
                </a:lnTo>
                <a:lnTo>
                  <a:pt x="1107397" y="506946"/>
                </a:lnTo>
                <a:lnTo>
                  <a:pt x="1101396" y="460187"/>
                </a:lnTo>
                <a:lnTo>
                  <a:pt x="1091605" y="414752"/>
                </a:lnTo>
                <a:lnTo>
                  <a:pt x="1078183" y="370769"/>
                </a:lnTo>
                <a:lnTo>
                  <a:pt x="1061299" y="328418"/>
                </a:lnTo>
                <a:lnTo>
                  <a:pt x="1041119" y="287864"/>
                </a:lnTo>
                <a:lnTo>
                  <a:pt x="1017810" y="249275"/>
                </a:lnTo>
                <a:lnTo>
                  <a:pt x="991539" y="212817"/>
                </a:lnTo>
                <a:lnTo>
                  <a:pt x="962472" y="178655"/>
                </a:lnTo>
                <a:lnTo>
                  <a:pt x="930775" y="146958"/>
                </a:lnTo>
                <a:lnTo>
                  <a:pt x="896615" y="117890"/>
                </a:lnTo>
                <a:lnTo>
                  <a:pt x="891052" y="1138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8982" y="7400400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554774" y="0"/>
                </a:moveTo>
                <a:lnTo>
                  <a:pt x="506899" y="2036"/>
                </a:lnTo>
                <a:lnTo>
                  <a:pt x="460157" y="8033"/>
                </a:lnTo>
                <a:lnTo>
                  <a:pt x="414713" y="17825"/>
                </a:lnTo>
                <a:lnTo>
                  <a:pt x="370734" y="31245"/>
                </a:lnTo>
                <a:lnTo>
                  <a:pt x="328387" y="48127"/>
                </a:lnTo>
                <a:lnTo>
                  <a:pt x="287837" y="68303"/>
                </a:lnTo>
                <a:lnTo>
                  <a:pt x="249251" y="91609"/>
                </a:lnTo>
                <a:lnTo>
                  <a:pt x="212796" y="117876"/>
                </a:lnTo>
                <a:lnTo>
                  <a:pt x="178638" y="146940"/>
                </a:lnTo>
                <a:lnTo>
                  <a:pt x="146943" y="178632"/>
                </a:lnTo>
                <a:lnTo>
                  <a:pt x="117878" y="212787"/>
                </a:lnTo>
                <a:lnTo>
                  <a:pt x="91609" y="249238"/>
                </a:lnTo>
                <a:lnTo>
                  <a:pt x="68303" y="287818"/>
                </a:lnTo>
                <a:lnTo>
                  <a:pt x="48126" y="328362"/>
                </a:lnTo>
                <a:lnTo>
                  <a:pt x="31244" y="370702"/>
                </a:lnTo>
                <a:lnTo>
                  <a:pt x="17824" y="414672"/>
                </a:lnTo>
                <a:lnTo>
                  <a:pt x="8033" y="460106"/>
                </a:lnTo>
                <a:lnTo>
                  <a:pt x="2035" y="506836"/>
                </a:lnTo>
                <a:lnTo>
                  <a:pt x="0" y="554697"/>
                </a:lnTo>
                <a:lnTo>
                  <a:pt x="2035" y="602564"/>
                </a:lnTo>
                <a:lnTo>
                  <a:pt x="8033" y="649300"/>
                </a:lnTo>
                <a:lnTo>
                  <a:pt x="17824" y="694737"/>
                </a:lnTo>
                <a:lnTo>
                  <a:pt x="31244" y="738711"/>
                </a:lnTo>
                <a:lnTo>
                  <a:pt x="48126" y="781054"/>
                </a:lnTo>
                <a:lnTo>
                  <a:pt x="68303" y="821600"/>
                </a:lnTo>
                <a:lnTo>
                  <a:pt x="91609" y="860182"/>
                </a:lnTo>
                <a:lnTo>
                  <a:pt x="117878" y="896634"/>
                </a:lnTo>
                <a:lnTo>
                  <a:pt x="146943" y="930790"/>
                </a:lnTo>
                <a:lnTo>
                  <a:pt x="178638" y="962482"/>
                </a:lnTo>
                <a:lnTo>
                  <a:pt x="212796" y="991546"/>
                </a:lnTo>
                <a:lnTo>
                  <a:pt x="249251" y="1017813"/>
                </a:lnTo>
                <a:lnTo>
                  <a:pt x="287837" y="1041119"/>
                </a:lnTo>
                <a:lnTo>
                  <a:pt x="328387" y="1061295"/>
                </a:lnTo>
                <a:lnTo>
                  <a:pt x="370734" y="1078176"/>
                </a:lnTo>
                <a:lnTo>
                  <a:pt x="414713" y="1091596"/>
                </a:lnTo>
                <a:lnTo>
                  <a:pt x="460157" y="1101388"/>
                </a:lnTo>
                <a:lnTo>
                  <a:pt x="506899" y="1107385"/>
                </a:lnTo>
                <a:lnTo>
                  <a:pt x="554774" y="1109421"/>
                </a:lnTo>
                <a:lnTo>
                  <a:pt x="602636" y="1107385"/>
                </a:lnTo>
                <a:lnTo>
                  <a:pt x="649368" y="1101388"/>
                </a:lnTo>
                <a:lnTo>
                  <a:pt x="694801" y="1091596"/>
                </a:lnTo>
                <a:lnTo>
                  <a:pt x="738770" y="1078176"/>
                </a:lnTo>
                <a:lnTo>
                  <a:pt x="781108" y="1061295"/>
                </a:lnTo>
                <a:lnTo>
                  <a:pt x="821650" y="1041119"/>
                </a:lnTo>
                <a:lnTo>
                  <a:pt x="860227" y="1017813"/>
                </a:lnTo>
                <a:lnTo>
                  <a:pt x="896675" y="991546"/>
                </a:lnTo>
                <a:lnTo>
                  <a:pt x="930827" y="962482"/>
                </a:lnTo>
                <a:lnTo>
                  <a:pt x="962515" y="930790"/>
                </a:lnTo>
                <a:lnTo>
                  <a:pt x="991575" y="896634"/>
                </a:lnTo>
                <a:lnTo>
                  <a:pt x="1017839" y="860182"/>
                </a:lnTo>
                <a:lnTo>
                  <a:pt x="1041141" y="821600"/>
                </a:lnTo>
                <a:lnTo>
                  <a:pt x="1061315" y="781054"/>
                </a:lnTo>
                <a:lnTo>
                  <a:pt x="1078194" y="738711"/>
                </a:lnTo>
                <a:lnTo>
                  <a:pt x="1091611" y="694737"/>
                </a:lnTo>
                <a:lnTo>
                  <a:pt x="1101402" y="649300"/>
                </a:lnTo>
                <a:lnTo>
                  <a:pt x="1107398" y="602564"/>
                </a:lnTo>
                <a:lnTo>
                  <a:pt x="1109433" y="554697"/>
                </a:lnTo>
                <a:lnTo>
                  <a:pt x="1107398" y="506836"/>
                </a:lnTo>
                <a:lnTo>
                  <a:pt x="1101402" y="460106"/>
                </a:lnTo>
                <a:lnTo>
                  <a:pt x="1091611" y="414672"/>
                </a:lnTo>
                <a:lnTo>
                  <a:pt x="1078194" y="370702"/>
                </a:lnTo>
                <a:lnTo>
                  <a:pt x="1061315" y="328362"/>
                </a:lnTo>
                <a:lnTo>
                  <a:pt x="1041141" y="287818"/>
                </a:lnTo>
                <a:lnTo>
                  <a:pt x="1017839" y="249238"/>
                </a:lnTo>
                <a:lnTo>
                  <a:pt x="991575" y="212787"/>
                </a:lnTo>
                <a:lnTo>
                  <a:pt x="962515" y="178632"/>
                </a:lnTo>
                <a:lnTo>
                  <a:pt x="930827" y="146940"/>
                </a:lnTo>
                <a:lnTo>
                  <a:pt x="896675" y="117876"/>
                </a:lnTo>
                <a:lnTo>
                  <a:pt x="860227" y="91609"/>
                </a:lnTo>
                <a:lnTo>
                  <a:pt x="821650" y="68303"/>
                </a:lnTo>
                <a:lnTo>
                  <a:pt x="781108" y="48127"/>
                </a:lnTo>
                <a:lnTo>
                  <a:pt x="738770" y="31245"/>
                </a:lnTo>
                <a:lnTo>
                  <a:pt x="694801" y="17825"/>
                </a:lnTo>
                <a:lnTo>
                  <a:pt x="649368" y="8033"/>
                </a:lnTo>
                <a:lnTo>
                  <a:pt x="602636" y="2036"/>
                </a:lnTo>
                <a:lnTo>
                  <a:pt x="5547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2750" y="7506058"/>
            <a:ext cx="234124" cy="231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3264" y="7769116"/>
            <a:ext cx="633730" cy="560705"/>
          </a:xfrm>
          <a:custGeom>
            <a:avLst/>
            <a:gdLst/>
            <a:ahLst/>
            <a:cxnLst/>
            <a:rect l="l" t="t" r="r" b="b"/>
            <a:pathLst>
              <a:path w="633729" h="560704">
                <a:moveTo>
                  <a:pt x="49644" y="0"/>
                </a:moveTo>
                <a:lnTo>
                  <a:pt x="6159" y="43522"/>
                </a:lnTo>
                <a:lnTo>
                  <a:pt x="1854" y="459752"/>
                </a:lnTo>
                <a:lnTo>
                  <a:pt x="0" y="485371"/>
                </a:lnTo>
                <a:lnTo>
                  <a:pt x="28567" y="511329"/>
                </a:lnTo>
                <a:lnTo>
                  <a:pt x="64520" y="538207"/>
                </a:lnTo>
                <a:lnTo>
                  <a:pt x="98405" y="558787"/>
                </a:lnTo>
                <a:lnTo>
                  <a:pt x="282613" y="560323"/>
                </a:lnTo>
                <a:lnTo>
                  <a:pt x="281572" y="351053"/>
                </a:lnTo>
                <a:lnTo>
                  <a:pt x="210947" y="242658"/>
                </a:lnTo>
                <a:lnTo>
                  <a:pt x="200860" y="221207"/>
                </a:lnTo>
                <a:lnTo>
                  <a:pt x="197498" y="211591"/>
                </a:lnTo>
                <a:lnTo>
                  <a:pt x="380114" y="211590"/>
                </a:lnTo>
                <a:lnTo>
                  <a:pt x="278612" y="51282"/>
                </a:lnTo>
                <a:lnTo>
                  <a:pt x="259947" y="25066"/>
                </a:lnTo>
                <a:lnTo>
                  <a:pt x="248544" y="11809"/>
                </a:lnTo>
                <a:lnTo>
                  <a:pt x="240677" y="7912"/>
                </a:lnTo>
                <a:lnTo>
                  <a:pt x="228867" y="7912"/>
                </a:lnTo>
                <a:lnTo>
                  <a:pt x="49644" y="0"/>
                </a:lnTo>
                <a:close/>
              </a:path>
              <a:path w="633729" h="560704">
                <a:moveTo>
                  <a:pt x="380114" y="211590"/>
                </a:moveTo>
                <a:lnTo>
                  <a:pt x="200860" y="211590"/>
                </a:lnTo>
                <a:lnTo>
                  <a:pt x="210947" y="218986"/>
                </a:lnTo>
                <a:lnTo>
                  <a:pt x="308483" y="361060"/>
                </a:lnTo>
                <a:lnTo>
                  <a:pt x="331003" y="386966"/>
                </a:lnTo>
                <a:lnTo>
                  <a:pt x="346908" y="398143"/>
                </a:lnTo>
                <a:lnTo>
                  <a:pt x="363759" y="396877"/>
                </a:lnTo>
                <a:lnTo>
                  <a:pt x="389115" y="385457"/>
                </a:lnTo>
                <a:lnTo>
                  <a:pt x="617995" y="251244"/>
                </a:lnTo>
                <a:lnTo>
                  <a:pt x="621976" y="236778"/>
                </a:lnTo>
                <a:lnTo>
                  <a:pt x="396062" y="236778"/>
                </a:lnTo>
                <a:lnTo>
                  <a:pt x="380114" y="211590"/>
                </a:lnTo>
                <a:close/>
              </a:path>
              <a:path w="633729" h="560704">
                <a:moveTo>
                  <a:pt x="604975" y="155535"/>
                </a:moveTo>
                <a:lnTo>
                  <a:pt x="547357" y="155867"/>
                </a:lnTo>
                <a:lnTo>
                  <a:pt x="396062" y="236778"/>
                </a:lnTo>
                <a:lnTo>
                  <a:pt x="621976" y="236778"/>
                </a:lnTo>
                <a:lnTo>
                  <a:pt x="633671" y="194282"/>
                </a:lnTo>
                <a:lnTo>
                  <a:pt x="631539" y="165360"/>
                </a:lnTo>
                <a:lnTo>
                  <a:pt x="604975" y="155535"/>
                </a:lnTo>
                <a:close/>
              </a:path>
              <a:path w="633729" h="560704">
                <a:moveTo>
                  <a:pt x="239738" y="7446"/>
                </a:moveTo>
                <a:lnTo>
                  <a:pt x="228867" y="7912"/>
                </a:lnTo>
                <a:lnTo>
                  <a:pt x="240677" y="7912"/>
                </a:lnTo>
                <a:lnTo>
                  <a:pt x="239738" y="7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2693" y="6937366"/>
            <a:ext cx="246379" cy="264795"/>
          </a:xfrm>
          <a:custGeom>
            <a:avLst/>
            <a:gdLst/>
            <a:ahLst/>
            <a:cxnLst/>
            <a:rect l="l" t="t" r="r" b="b"/>
            <a:pathLst>
              <a:path w="246379" h="264795">
                <a:moveTo>
                  <a:pt x="186182" y="0"/>
                </a:moveTo>
                <a:lnTo>
                  <a:pt x="0" y="110718"/>
                </a:lnTo>
                <a:lnTo>
                  <a:pt x="73939" y="264769"/>
                </a:lnTo>
                <a:lnTo>
                  <a:pt x="246024" y="151257"/>
                </a:lnTo>
                <a:lnTo>
                  <a:pt x="186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6874" y="6913641"/>
            <a:ext cx="235585" cy="276860"/>
          </a:xfrm>
          <a:custGeom>
            <a:avLst/>
            <a:gdLst/>
            <a:ahLst/>
            <a:cxnLst/>
            <a:rect l="l" t="t" r="r" b="b"/>
            <a:pathLst>
              <a:path w="235585" h="276859">
                <a:moveTo>
                  <a:pt x="219443" y="0"/>
                </a:moveTo>
                <a:lnTo>
                  <a:pt x="0" y="128498"/>
                </a:lnTo>
                <a:lnTo>
                  <a:pt x="125056" y="276821"/>
                </a:lnTo>
                <a:lnTo>
                  <a:pt x="57810" y="128498"/>
                </a:lnTo>
                <a:lnTo>
                  <a:pt x="235381" y="23723"/>
                </a:lnTo>
                <a:lnTo>
                  <a:pt x="219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14860" y="7129169"/>
            <a:ext cx="145415" cy="123189"/>
          </a:xfrm>
          <a:custGeom>
            <a:avLst/>
            <a:gdLst/>
            <a:ahLst/>
            <a:cxnLst/>
            <a:rect l="l" t="t" r="r" b="b"/>
            <a:pathLst>
              <a:path w="145414" h="123190">
                <a:moveTo>
                  <a:pt x="61887" y="0"/>
                </a:moveTo>
                <a:lnTo>
                  <a:pt x="0" y="25730"/>
                </a:lnTo>
                <a:lnTo>
                  <a:pt x="55880" y="122618"/>
                </a:lnTo>
                <a:lnTo>
                  <a:pt x="145135" y="94551"/>
                </a:lnTo>
                <a:lnTo>
                  <a:pt x="61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2459" y="7765830"/>
            <a:ext cx="321310" cy="209550"/>
          </a:xfrm>
          <a:custGeom>
            <a:avLst/>
            <a:gdLst/>
            <a:ahLst/>
            <a:cxnLst/>
            <a:rect l="l" t="t" r="r" b="b"/>
            <a:pathLst>
              <a:path w="321310" h="209550">
                <a:moveTo>
                  <a:pt x="280120" y="135817"/>
                </a:moveTo>
                <a:lnTo>
                  <a:pt x="110209" y="135817"/>
                </a:lnTo>
                <a:lnTo>
                  <a:pt x="137139" y="136055"/>
                </a:lnTo>
                <a:lnTo>
                  <a:pt x="150550" y="153875"/>
                </a:lnTo>
                <a:lnTo>
                  <a:pt x="159753" y="193446"/>
                </a:lnTo>
                <a:lnTo>
                  <a:pt x="186893" y="209461"/>
                </a:lnTo>
                <a:lnTo>
                  <a:pt x="280120" y="135817"/>
                </a:lnTo>
                <a:close/>
              </a:path>
              <a:path w="321310" h="209550">
                <a:moveTo>
                  <a:pt x="177622" y="0"/>
                </a:moveTo>
                <a:lnTo>
                  <a:pt x="0" y="123736"/>
                </a:lnTo>
                <a:lnTo>
                  <a:pt x="60452" y="148996"/>
                </a:lnTo>
                <a:lnTo>
                  <a:pt x="110209" y="135817"/>
                </a:lnTo>
                <a:lnTo>
                  <a:pt x="280120" y="135817"/>
                </a:lnTo>
                <a:lnTo>
                  <a:pt x="321286" y="103299"/>
                </a:lnTo>
                <a:lnTo>
                  <a:pt x="314834" y="61014"/>
                </a:lnTo>
                <a:lnTo>
                  <a:pt x="177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75400" y="7363512"/>
            <a:ext cx="1109446" cy="1109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36982" y="8568343"/>
            <a:ext cx="12021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Дети должны находиться под присмотром взрослых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5</a:t>
            </a:fld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69832" y="8568343"/>
            <a:ext cx="126572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Перед использованием внимательно изучите инструкцию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66684" y="8641672"/>
            <a:ext cx="126572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90805" algn="ct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помещайте пальцы в массажные сопла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08928" y="8635260"/>
            <a:ext cx="5340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ныряйте</a:t>
            </a:r>
            <a:endParaRPr sz="9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126" y="1334872"/>
            <a:ext cx="5407403" cy="309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5139" y="3203905"/>
            <a:ext cx="93345" cy="165100"/>
          </a:xfrm>
          <a:custGeom>
            <a:avLst/>
            <a:gdLst/>
            <a:ahLst/>
            <a:cxnLst/>
            <a:rect l="l" t="t" r="r" b="b"/>
            <a:pathLst>
              <a:path w="93345" h="165100">
                <a:moveTo>
                  <a:pt x="93268" y="164566"/>
                </a:moveTo>
                <a:lnTo>
                  <a:pt x="0" y="164566"/>
                </a:lnTo>
                <a:lnTo>
                  <a:pt x="0" y="0"/>
                </a:lnTo>
                <a:lnTo>
                  <a:pt x="93268" y="0"/>
                </a:lnTo>
                <a:lnTo>
                  <a:pt x="93268" y="164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4251" y="4312056"/>
            <a:ext cx="427990" cy="225425"/>
          </a:xfrm>
          <a:custGeom>
            <a:avLst/>
            <a:gdLst/>
            <a:ahLst/>
            <a:cxnLst/>
            <a:rect l="l" t="t" r="r" b="b"/>
            <a:pathLst>
              <a:path w="427989" h="225425">
                <a:moveTo>
                  <a:pt x="427901" y="224904"/>
                </a:moveTo>
                <a:lnTo>
                  <a:pt x="0" y="224904"/>
                </a:lnTo>
                <a:lnTo>
                  <a:pt x="0" y="0"/>
                </a:lnTo>
                <a:lnTo>
                  <a:pt x="427901" y="0"/>
                </a:lnTo>
                <a:lnTo>
                  <a:pt x="427901" y="224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8440" y="2638857"/>
            <a:ext cx="427990" cy="16094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22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75"/>
              </a:spcBef>
            </a:pPr>
            <a:r>
              <a:rPr lang="ru-RU" sz="900" b="1" spc="-20" dirty="0">
                <a:solidFill>
                  <a:srgbClr val="231F20"/>
                </a:solidFill>
                <a:latin typeface="Arial Narrow"/>
                <a:cs typeface="Arial Narrow"/>
              </a:rPr>
              <a:t>Зона</a:t>
            </a:r>
            <a:r>
              <a:rPr sz="900" b="1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2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6</a:t>
            </a:fld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5182" y="2638857"/>
            <a:ext cx="427990" cy="16094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22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75"/>
              </a:spcBef>
            </a:pPr>
            <a:r>
              <a:rPr lang="ru-RU" sz="900" b="1" spc="-25" dirty="0">
                <a:solidFill>
                  <a:srgbClr val="231F20"/>
                </a:solidFill>
                <a:latin typeface="Arial Narrow"/>
                <a:cs typeface="Arial Narrow"/>
              </a:rPr>
              <a:t>Зона</a:t>
            </a:r>
            <a:r>
              <a:rPr sz="900" b="1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2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9569" y="2049465"/>
            <a:ext cx="9144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15" dirty="0">
                <a:solidFill>
                  <a:srgbClr val="231F20"/>
                </a:solidFill>
                <a:latin typeface="Arial Narrow"/>
                <a:cs typeface="Arial Narrow"/>
              </a:rPr>
              <a:t>h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2379" y="3172006"/>
            <a:ext cx="9144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15" dirty="0">
                <a:solidFill>
                  <a:srgbClr val="231F20"/>
                </a:solidFill>
                <a:latin typeface="Arial Narrow"/>
                <a:cs typeface="Arial Narrow"/>
              </a:rPr>
              <a:t>h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1006" y="2562759"/>
            <a:ext cx="32093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65" dirty="0">
                <a:solidFill>
                  <a:srgbClr val="231F20"/>
                </a:solidFill>
                <a:latin typeface="Arial Narrow"/>
                <a:cs typeface="Arial Narrow"/>
              </a:rPr>
              <a:t>Зона</a:t>
            </a:r>
            <a:r>
              <a:rPr sz="900" b="1" spc="-6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4011" y="3023444"/>
            <a:ext cx="3289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65" dirty="0">
                <a:solidFill>
                  <a:srgbClr val="231F20"/>
                </a:solidFill>
                <a:latin typeface="Arial Narrow"/>
                <a:cs typeface="Arial Narrow"/>
              </a:rPr>
              <a:t>Зона</a:t>
            </a:r>
            <a:r>
              <a:rPr sz="900" b="1" spc="-6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0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55961" y="3316351"/>
            <a:ext cx="427990" cy="196849"/>
          </a:xfrm>
          <a:prstGeom prst="rect">
            <a:avLst/>
          </a:prstGeom>
          <a:solidFill>
            <a:srgbClr val="CFD0D1"/>
          </a:solidFill>
        </p:spPr>
        <p:txBody>
          <a:bodyPr vert="horz" wrap="square" lIns="0" tIns="5778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455"/>
              </a:spcBef>
            </a:pPr>
            <a:r>
              <a:rPr lang="ru-RU" sz="900" b="1" spc="-30" dirty="0">
                <a:solidFill>
                  <a:srgbClr val="231F20"/>
                </a:solidFill>
                <a:latin typeface="Arial Narrow"/>
                <a:cs typeface="Arial Narrow"/>
              </a:rPr>
              <a:t>Зона</a:t>
            </a:r>
            <a:r>
              <a:rPr sz="900" b="1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0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7895" y="2805003"/>
            <a:ext cx="232918" cy="153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2.5</a:t>
            </a:r>
            <a:r>
              <a:rPr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м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0725" y="2257603"/>
            <a:ext cx="427990" cy="20774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858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540"/>
              </a:spcBef>
            </a:pPr>
            <a:r>
              <a:rPr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2.5</a:t>
            </a:r>
            <a:r>
              <a:rPr sz="9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b="1" spc="-15" dirty="0">
                <a:solidFill>
                  <a:srgbClr val="231F20"/>
                </a:solidFill>
                <a:latin typeface="Arial Narrow"/>
                <a:cs typeface="Arial Narrow"/>
              </a:rPr>
              <a:t>м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6173" y="4321254"/>
            <a:ext cx="2660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1.5</a:t>
            </a:r>
            <a:r>
              <a:rPr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м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5165" y="4383805"/>
            <a:ext cx="2660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1.5</a:t>
            </a:r>
            <a:r>
              <a:rPr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м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4863" y="4385708"/>
            <a:ext cx="2660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2.0</a:t>
            </a:r>
            <a:r>
              <a:rPr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м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5573" y="4396915"/>
            <a:ext cx="2660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Arial Narrow"/>
                <a:cs typeface="Arial Narrow"/>
              </a:rPr>
              <a:t>2.0</a:t>
            </a:r>
            <a:r>
              <a:rPr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b="1" spc="-60" dirty="0">
                <a:solidFill>
                  <a:srgbClr val="231F20"/>
                </a:solidFill>
                <a:latin typeface="Arial Narrow"/>
                <a:cs typeface="Arial Narrow"/>
              </a:rPr>
              <a:t>м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050" y="506791"/>
            <a:ext cx="61893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Важно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Варианты защиты приборов продукта варьируются в зависимости различных он продукта, как показано на диаграмме ниже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(</a:t>
            </a: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Правила установки соответствуют стандартам МЭК </a:t>
            </a:r>
            <a:r>
              <a:rPr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60364-7-702.)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754" y="4881585"/>
            <a:ext cx="606089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 –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Arial Narrow"/>
                <a:cs typeface="Arial Narrow"/>
              </a:rPr>
              <a:t>Размеры измеряемой зоны ограничены стенами и неподвижными перегородками</a:t>
            </a:r>
            <a:r>
              <a:rPr sz="12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21300"/>
              </p:ext>
            </p:extLst>
          </p:nvPr>
        </p:nvGraphicFramePr>
        <p:xfrm>
          <a:off x="538175" y="5280190"/>
          <a:ext cx="6476365" cy="3203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Зоны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Описание зон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Зона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Внутренняя часть бассейна, в т.ч. любые углубления в стенах или полу. 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Зона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Зона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1 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ограничена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  <a:p>
                      <a:pPr marL="221615" indent="-148590">
                        <a:lnSpc>
                          <a:spcPct val="100000"/>
                        </a:lnSpc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Зоной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endParaRPr lang="ru-RU" sz="1200" dirty="0">
                        <a:latin typeface="Arial Narrow"/>
                        <a:cs typeface="Arial Narrow"/>
                      </a:endParaRPr>
                    </a:p>
                    <a:p>
                      <a:pPr marL="221615" indent="-148590">
                        <a:lnSpc>
                          <a:spcPct val="100000"/>
                        </a:lnSpc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Вертикальной плоскостью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2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м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от края бассейна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221615" indent="-148590">
                        <a:lnSpc>
                          <a:spcPct val="100000"/>
                        </a:lnSpc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Полом или поверхностью, где будут располагаться пользователи СПА-ванны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221615" indent="-148590">
                        <a:lnSpc>
                          <a:spcPct val="100000"/>
                        </a:lnSpc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Горизонтальной плоскостью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2.5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м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над полом или поверхностью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Зона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200" spc="-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Зона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2 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ограничена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221615" indent="-148590">
                        <a:lnSpc>
                          <a:spcPct val="100000"/>
                        </a:lnSpc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Вертикальной плоскостью с внешней стороны Зоны 1 и параллельной плоскостью в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1.5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м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от первой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221615" indent="-148590">
                        <a:lnSpc>
                          <a:spcPct val="100000"/>
                        </a:lnSpc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2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Полом или поверхностью, где будут располагаться пользователи СПА-ванны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1562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972" y="455004"/>
            <a:ext cx="303654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СПЕЦИФИКАЦИЯ ПРОДУКТА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64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95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35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86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16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57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08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39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80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031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661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303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154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784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423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275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06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548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398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028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670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521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152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792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643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9273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5915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765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9396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6037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888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9519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6160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010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641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6283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70" y="11290"/>
                </a:lnTo>
                <a:lnTo>
                  <a:pt x="18770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3133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9764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6404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3255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9886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6527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3379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008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6650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3500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0131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6772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3624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70" y="11290"/>
                </a:lnTo>
                <a:lnTo>
                  <a:pt x="18770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0252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6894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746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0376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7016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3867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0498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7140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3991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0620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7261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113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0743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7384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234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0865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7507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4359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0988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7628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4481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1110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7751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4603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1232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7874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4725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1355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7997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4848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1478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8119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4971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1600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8241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5092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1722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8364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5215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1845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8486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5338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1969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8608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5460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2089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8731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5583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2214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8853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5705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2336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8976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5827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2457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9098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5950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2579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9221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6072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2702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9343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6195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2824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9467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6318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2946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9588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6439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3069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9710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6562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63193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9833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6685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3315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9957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6808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83438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80077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96929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3560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90202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7052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3682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0324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7175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3806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0446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27297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23927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0569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7419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4050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0691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7542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4173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0814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7664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4295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0934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7786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4417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1059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7909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4539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1181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8032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84662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81303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8154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4785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1426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8276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4906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15482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8399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5030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11670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8521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5152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1794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8644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5274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1915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87667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5" y="11290"/>
                </a:lnTo>
                <a:lnTo>
                  <a:pt x="18795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5397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42038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58888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5519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52161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69011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65642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622821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791350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75764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72405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92569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58863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25284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83" y="11290"/>
                </a:lnTo>
                <a:lnTo>
                  <a:pt x="18783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993788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960095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926516" y="78751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290"/>
                </a:moveTo>
                <a:lnTo>
                  <a:pt x="18796" y="11290"/>
                </a:lnTo>
                <a:lnTo>
                  <a:pt x="18796" y="0"/>
                </a:lnTo>
                <a:lnTo>
                  <a:pt x="0" y="0"/>
                </a:lnTo>
                <a:lnTo>
                  <a:pt x="0" y="112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396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77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768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1365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046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7369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1334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016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707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1305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85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677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1274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7955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4646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1243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7925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4616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21212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7895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4587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1183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27862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24555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41152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7833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4526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1122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7802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44494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61090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57773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4463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71060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67741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64434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1030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77712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74404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1000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7680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84372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00969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97651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4341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10939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07619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04312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20908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17589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4282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30878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7559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4251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40847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37528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34221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50817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47498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44189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60786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57467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54160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70757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67437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64129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80725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77407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74099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0695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87378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84068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00664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7345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94039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10635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07314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04007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20605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7285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13977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30574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27256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3946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40542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37224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3916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50512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47193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43886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60483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57163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53855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70451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67132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63824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80422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77103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73794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90390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87071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83764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00361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97042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93734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10330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07010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03703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20300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16981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13672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30269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26949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23642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40239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36919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33612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50208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46890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43581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60176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56859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53551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70147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66829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63520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80117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76797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73490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900879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86768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83459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00056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96737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3429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10025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067084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03398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19995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16676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13369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29964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26644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23337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99354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6615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3307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49903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46585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43276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598744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56554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53246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69842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66524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63217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798134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764949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73185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897829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86463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83154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997524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964339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93124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097219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06402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03095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19690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16371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13064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296609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263424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23034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39629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36310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33003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495999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462814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42971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595694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56249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52942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695402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662204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629107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795071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76189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728815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94779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6160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28510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994473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961276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928218" y="6063564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 txBox="1"/>
          <p:nvPr/>
        </p:nvSpPr>
        <p:spPr>
          <a:xfrm>
            <a:off x="527561" y="5779234"/>
            <a:ext cx="2694520" cy="636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ОБЗОР ПРОДУКТА</a:t>
            </a:r>
            <a:endParaRPr sz="1600" dirty="0">
              <a:latin typeface="Arial Narrow"/>
              <a:cs typeface="Arial Narrow"/>
            </a:endParaRPr>
          </a:p>
          <a:p>
            <a:pPr marL="13970">
              <a:lnSpc>
                <a:spcPct val="100000"/>
              </a:lnSpc>
              <a:spcBef>
                <a:spcPts val="1475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Содержание упаковки 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–</a:t>
            </a:r>
            <a:r>
              <a:rPr sz="1200" b="1" spc="-4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MONO</a:t>
            </a:r>
            <a:r>
              <a:rPr lang="en-US"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 / NAVAL</a:t>
            </a:r>
            <a:r>
              <a:rPr lang="ru-RU" sz="1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sz="1200" dirty="0">
              <a:latin typeface="Arial Narrow"/>
              <a:cs typeface="Arial Narrow"/>
            </a:endParaRPr>
          </a:p>
        </p:txBody>
      </p:sp>
      <p:graphicFrame>
        <p:nvGraphicFramePr>
          <p:cNvPr id="394" name="object 3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70344"/>
              </p:ext>
            </p:extLst>
          </p:nvPr>
        </p:nvGraphicFramePr>
        <p:xfrm>
          <a:off x="514851" y="3151281"/>
          <a:ext cx="6478905" cy="2633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7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Спецификация блока управления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9271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895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12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Блок управления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AC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220-240V~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50Hz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Общая мощность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66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2300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Вт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66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Мощность нагревателя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41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en-US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22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00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Вт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41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58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900" b="1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Мощность массажного компрессора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уровня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Уровень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1: 300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Вт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Уровень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2: 500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Вт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Уровень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3: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720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Вт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Производительность насоса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03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1800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/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час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03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Встроенный озоновый генератор 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5.5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Вт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ru-RU" sz="9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0-50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мг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/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час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77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Интенсивность УФ излучения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2000uW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Крышка гидромассажной ванны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39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Rhino-Tech™ 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армированный ПВХ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39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52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Материал гидромассажной ванны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206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Многослойный ПВХ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(MONO</a:t>
                      </a:r>
                      <a:r>
                        <a:rPr lang="en-US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/ NAVAL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 / 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Древесно-полимерный композит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(TUSCANY)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5206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02" name="object 602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7</a:t>
            </a:fld>
            <a:endParaRPr sz="600">
              <a:latin typeface="Arial"/>
              <a:cs typeface="Arial"/>
            </a:endParaRPr>
          </a:p>
        </p:txBody>
      </p:sp>
      <p:sp>
        <p:nvSpPr>
          <p:cNvPr id="603" name="object 195">
            <a:extLst>
              <a:ext uri="{FF2B5EF4-FFF2-40B4-BE49-F238E27FC236}">
                <a16:creationId xmlns:a16="http://schemas.microsoft.com/office/drawing/2014/main" id="{BB570C72-A81A-4A56-942D-140F9C35F120}"/>
              </a:ext>
            </a:extLst>
          </p:cNvPr>
          <p:cNvSpPr/>
          <p:nvPr/>
        </p:nvSpPr>
        <p:spPr>
          <a:xfrm>
            <a:off x="61226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196">
            <a:extLst>
              <a:ext uri="{FF2B5EF4-FFF2-40B4-BE49-F238E27FC236}">
                <a16:creationId xmlns:a16="http://schemas.microsoft.com/office/drawing/2014/main" id="{725E1FA7-1528-4316-AEEF-E79FF3A93D65}"/>
              </a:ext>
            </a:extLst>
          </p:cNvPr>
          <p:cNvSpPr/>
          <p:nvPr/>
        </p:nvSpPr>
        <p:spPr>
          <a:xfrm>
            <a:off x="57906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197">
            <a:extLst>
              <a:ext uri="{FF2B5EF4-FFF2-40B4-BE49-F238E27FC236}">
                <a16:creationId xmlns:a16="http://schemas.microsoft.com/office/drawing/2014/main" id="{96D79C90-6659-44F4-9DE1-4BD59E6A5C72}"/>
              </a:ext>
            </a:extLst>
          </p:cNvPr>
          <p:cNvSpPr/>
          <p:nvPr/>
        </p:nvSpPr>
        <p:spPr>
          <a:xfrm>
            <a:off x="54598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198">
            <a:extLst>
              <a:ext uri="{FF2B5EF4-FFF2-40B4-BE49-F238E27FC236}">
                <a16:creationId xmlns:a16="http://schemas.microsoft.com/office/drawing/2014/main" id="{EB0A5823-A570-41C5-867E-0DA6791BED3D}"/>
              </a:ext>
            </a:extLst>
          </p:cNvPr>
          <p:cNvSpPr/>
          <p:nvPr/>
        </p:nvSpPr>
        <p:spPr>
          <a:xfrm>
            <a:off x="71194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199">
            <a:extLst>
              <a:ext uri="{FF2B5EF4-FFF2-40B4-BE49-F238E27FC236}">
                <a16:creationId xmlns:a16="http://schemas.microsoft.com/office/drawing/2014/main" id="{10647F4F-F3DB-41D6-98B8-39653F6E00EB}"/>
              </a:ext>
            </a:extLst>
          </p:cNvPr>
          <p:cNvSpPr/>
          <p:nvPr/>
        </p:nvSpPr>
        <p:spPr>
          <a:xfrm>
            <a:off x="67876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200">
            <a:extLst>
              <a:ext uri="{FF2B5EF4-FFF2-40B4-BE49-F238E27FC236}">
                <a16:creationId xmlns:a16="http://schemas.microsoft.com/office/drawing/2014/main" id="{29B5E2A0-96E2-4263-9710-6919FE5EEEC6}"/>
              </a:ext>
            </a:extLst>
          </p:cNvPr>
          <p:cNvSpPr/>
          <p:nvPr/>
        </p:nvSpPr>
        <p:spPr>
          <a:xfrm>
            <a:off x="645667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201">
            <a:extLst>
              <a:ext uri="{FF2B5EF4-FFF2-40B4-BE49-F238E27FC236}">
                <a16:creationId xmlns:a16="http://schemas.microsoft.com/office/drawing/2014/main" id="{8781C172-627F-4BAC-AC2D-5D699BD1E669}"/>
              </a:ext>
            </a:extLst>
          </p:cNvPr>
          <p:cNvSpPr/>
          <p:nvPr/>
        </p:nvSpPr>
        <p:spPr>
          <a:xfrm>
            <a:off x="81164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202">
            <a:extLst>
              <a:ext uri="{FF2B5EF4-FFF2-40B4-BE49-F238E27FC236}">
                <a16:creationId xmlns:a16="http://schemas.microsoft.com/office/drawing/2014/main" id="{7C425579-E4F5-4D40-A5AA-D9848C5B2355}"/>
              </a:ext>
            </a:extLst>
          </p:cNvPr>
          <p:cNvSpPr/>
          <p:nvPr/>
        </p:nvSpPr>
        <p:spPr>
          <a:xfrm>
            <a:off x="77845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203">
            <a:extLst>
              <a:ext uri="{FF2B5EF4-FFF2-40B4-BE49-F238E27FC236}">
                <a16:creationId xmlns:a16="http://schemas.microsoft.com/office/drawing/2014/main" id="{1272F993-16C7-4628-ABE2-B154A786AE3F}"/>
              </a:ext>
            </a:extLst>
          </p:cNvPr>
          <p:cNvSpPr/>
          <p:nvPr/>
        </p:nvSpPr>
        <p:spPr>
          <a:xfrm>
            <a:off x="74537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204">
            <a:extLst>
              <a:ext uri="{FF2B5EF4-FFF2-40B4-BE49-F238E27FC236}">
                <a16:creationId xmlns:a16="http://schemas.microsoft.com/office/drawing/2014/main" id="{AD2F87B6-FA1B-4FA2-A683-F214869049C1}"/>
              </a:ext>
            </a:extLst>
          </p:cNvPr>
          <p:cNvSpPr/>
          <p:nvPr/>
        </p:nvSpPr>
        <p:spPr>
          <a:xfrm>
            <a:off x="91135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205">
            <a:extLst>
              <a:ext uri="{FF2B5EF4-FFF2-40B4-BE49-F238E27FC236}">
                <a16:creationId xmlns:a16="http://schemas.microsoft.com/office/drawing/2014/main" id="{C0DC97DA-DC36-4256-B004-3FAEB125E76D}"/>
              </a:ext>
            </a:extLst>
          </p:cNvPr>
          <p:cNvSpPr/>
          <p:nvPr/>
        </p:nvSpPr>
        <p:spPr>
          <a:xfrm>
            <a:off x="87815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206">
            <a:extLst>
              <a:ext uri="{FF2B5EF4-FFF2-40B4-BE49-F238E27FC236}">
                <a16:creationId xmlns:a16="http://schemas.microsoft.com/office/drawing/2014/main" id="{0EC93B95-3DE8-46BF-AC32-AAE8584471A1}"/>
              </a:ext>
            </a:extLst>
          </p:cNvPr>
          <p:cNvSpPr/>
          <p:nvPr/>
        </p:nvSpPr>
        <p:spPr>
          <a:xfrm>
            <a:off x="84507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207">
            <a:extLst>
              <a:ext uri="{FF2B5EF4-FFF2-40B4-BE49-F238E27FC236}">
                <a16:creationId xmlns:a16="http://schemas.microsoft.com/office/drawing/2014/main" id="{7573C9CD-D3A6-4D01-801E-D74E57A882AB}"/>
              </a:ext>
            </a:extLst>
          </p:cNvPr>
          <p:cNvSpPr/>
          <p:nvPr/>
        </p:nvSpPr>
        <p:spPr>
          <a:xfrm>
            <a:off x="101104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208">
            <a:extLst>
              <a:ext uri="{FF2B5EF4-FFF2-40B4-BE49-F238E27FC236}">
                <a16:creationId xmlns:a16="http://schemas.microsoft.com/office/drawing/2014/main" id="{719D9C5C-453E-44DD-9DD1-46799C01E957}"/>
              </a:ext>
            </a:extLst>
          </p:cNvPr>
          <p:cNvSpPr/>
          <p:nvPr/>
        </p:nvSpPr>
        <p:spPr>
          <a:xfrm>
            <a:off x="97784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209">
            <a:extLst>
              <a:ext uri="{FF2B5EF4-FFF2-40B4-BE49-F238E27FC236}">
                <a16:creationId xmlns:a16="http://schemas.microsoft.com/office/drawing/2014/main" id="{721A4F1B-6A2E-4701-A330-458CA870C811}"/>
              </a:ext>
            </a:extLst>
          </p:cNvPr>
          <p:cNvSpPr/>
          <p:nvPr/>
        </p:nvSpPr>
        <p:spPr>
          <a:xfrm>
            <a:off x="94476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210">
            <a:extLst>
              <a:ext uri="{FF2B5EF4-FFF2-40B4-BE49-F238E27FC236}">
                <a16:creationId xmlns:a16="http://schemas.microsoft.com/office/drawing/2014/main" id="{DA5D37EA-A0C9-43F4-890D-046F7E312A02}"/>
              </a:ext>
            </a:extLst>
          </p:cNvPr>
          <p:cNvSpPr/>
          <p:nvPr/>
        </p:nvSpPr>
        <p:spPr>
          <a:xfrm>
            <a:off x="111072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211">
            <a:extLst>
              <a:ext uri="{FF2B5EF4-FFF2-40B4-BE49-F238E27FC236}">
                <a16:creationId xmlns:a16="http://schemas.microsoft.com/office/drawing/2014/main" id="{12AA061C-BCCC-4F5A-A409-5BBA3253C55D}"/>
              </a:ext>
            </a:extLst>
          </p:cNvPr>
          <p:cNvSpPr/>
          <p:nvPr/>
        </p:nvSpPr>
        <p:spPr>
          <a:xfrm>
            <a:off x="107755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212">
            <a:extLst>
              <a:ext uri="{FF2B5EF4-FFF2-40B4-BE49-F238E27FC236}">
                <a16:creationId xmlns:a16="http://schemas.microsoft.com/office/drawing/2014/main" id="{6A134D5C-B113-4CB4-A2BA-276D22A6A2A5}"/>
              </a:ext>
            </a:extLst>
          </p:cNvPr>
          <p:cNvSpPr/>
          <p:nvPr/>
        </p:nvSpPr>
        <p:spPr>
          <a:xfrm>
            <a:off x="104446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213">
            <a:extLst>
              <a:ext uri="{FF2B5EF4-FFF2-40B4-BE49-F238E27FC236}">
                <a16:creationId xmlns:a16="http://schemas.microsoft.com/office/drawing/2014/main" id="{AC1122F4-1C75-4124-AB6D-AF03B36C6557}"/>
              </a:ext>
            </a:extLst>
          </p:cNvPr>
          <p:cNvSpPr/>
          <p:nvPr/>
        </p:nvSpPr>
        <p:spPr>
          <a:xfrm>
            <a:off x="121042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214">
            <a:extLst>
              <a:ext uri="{FF2B5EF4-FFF2-40B4-BE49-F238E27FC236}">
                <a16:creationId xmlns:a16="http://schemas.microsoft.com/office/drawing/2014/main" id="{3E2444B1-A4A3-494B-B9A1-CB49EE8D9AF5}"/>
              </a:ext>
            </a:extLst>
          </p:cNvPr>
          <p:cNvSpPr/>
          <p:nvPr/>
        </p:nvSpPr>
        <p:spPr>
          <a:xfrm>
            <a:off x="117725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215">
            <a:extLst>
              <a:ext uri="{FF2B5EF4-FFF2-40B4-BE49-F238E27FC236}">
                <a16:creationId xmlns:a16="http://schemas.microsoft.com/office/drawing/2014/main" id="{8D29A305-6B11-45DA-9E64-DA26AD0D7F51}"/>
              </a:ext>
            </a:extLst>
          </p:cNvPr>
          <p:cNvSpPr/>
          <p:nvPr/>
        </p:nvSpPr>
        <p:spPr>
          <a:xfrm>
            <a:off x="114416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216">
            <a:extLst>
              <a:ext uri="{FF2B5EF4-FFF2-40B4-BE49-F238E27FC236}">
                <a16:creationId xmlns:a16="http://schemas.microsoft.com/office/drawing/2014/main" id="{3D3DAD73-AFE2-4B0C-B196-E7F955635519}"/>
              </a:ext>
            </a:extLst>
          </p:cNvPr>
          <p:cNvSpPr/>
          <p:nvPr/>
        </p:nvSpPr>
        <p:spPr>
          <a:xfrm>
            <a:off x="131013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217">
            <a:extLst>
              <a:ext uri="{FF2B5EF4-FFF2-40B4-BE49-F238E27FC236}">
                <a16:creationId xmlns:a16="http://schemas.microsoft.com/office/drawing/2014/main" id="{35153AA1-6FE4-4BD8-86EC-3FF4F9F22F9A}"/>
              </a:ext>
            </a:extLst>
          </p:cNvPr>
          <p:cNvSpPr/>
          <p:nvPr/>
        </p:nvSpPr>
        <p:spPr>
          <a:xfrm>
            <a:off x="127692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218">
            <a:extLst>
              <a:ext uri="{FF2B5EF4-FFF2-40B4-BE49-F238E27FC236}">
                <a16:creationId xmlns:a16="http://schemas.microsoft.com/office/drawing/2014/main" id="{53D28FE6-DA2B-4559-990A-399C4B1FE5D4}"/>
              </a:ext>
            </a:extLst>
          </p:cNvPr>
          <p:cNvSpPr/>
          <p:nvPr/>
        </p:nvSpPr>
        <p:spPr>
          <a:xfrm>
            <a:off x="124385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219">
            <a:extLst>
              <a:ext uri="{FF2B5EF4-FFF2-40B4-BE49-F238E27FC236}">
                <a16:creationId xmlns:a16="http://schemas.microsoft.com/office/drawing/2014/main" id="{008E2146-A645-49A3-9389-CA504662C8B9}"/>
              </a:ext>
            </a:extLst>
          </p:cNvPr>
          <p:cNvSpPr/>
          <p:nvPr/>
        </p:nvSpPr>
        <p:spPr>
          <a:xfrm>
            <a:off x="140982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220">
            <a:extLst>
              <a:ext uri="{FF2B5EF4-FFF2-40B4-BE49-F238E27FC236}">
                <a16:creationId xmlns:a16="http://schemas.microsoft.com/office/drawing/2014/main" id="{D9F1CF21-AF1F-428A-AD58-CBB05081725E}"/>
              </a:ext>
            </a:extLst>
          </p:cNvPr>
          <p:cNvSpPr/>
          <p:nvPr/>
        </p:nvSpPr>
        <p:spPr>
          <a:xfrm>
            <a:off x="137662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221">
            <a:extLst>
              <a:ext uri="{FF2B5EF4-FFF2-40B4-BE49-F238E27FC236}">
                <a16:creationId xmlns:a16="http://schemas.microsoft.com/office/drawing/2014/main" id="{566EBAE1-6893-4C1B-8B16-6CCDC87B4790}"/>
              </a:ext>
            </a:extLst>
          </p:cNvPr>
          <p:cNvSpPr/>
          <p:nvPr/>
        </p:nvSpPr>
        <p:spPr>
          <a:xfrm>
            <a:off x="134355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222">
            <a:extLst>
              <a:ext uri="{FF2B5EF4-FFF2-40B4-BE49-F238E27FC236}">
                <a16:creationId xmlns:a16="http://schemas.microsoft.com/office/drawing/2014/main" id="{D0E2EABB-ED7C-443B-B153-1404285552B5}"/>
              </a:ext>
            </a:extLst>
          </p:cNvPr>
          <p:cNvSpPr/>
          <p:nvPr/>
        </p:nvSpPr>
        <p:spPr>
          <a:xfrm>
            <a:off x="150952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223">
            <a:extLst>
              <a:ext uri="{FF2B5EF4-FFF2-40B4-BE49-F238E27FC236}">
                <a16:creationId xmlns:a16="http://schemas.microsoft.com/office/drawing/2014/main" id="{0BC47BED-BB6D-4E1D-AD11-133095DA8312}"/>
              </a:ext>
            </a:extLst>
          </p:cNvPr>
          <p:cNvSpPr/>
          <p:nvPr/>
        </p:nvSpPr>
        <p:spPr>
          <a:xfrm>
            <a:off x="147632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224">
            <a:extLst>
              <a:ext uri="{FF2B5EF4-FFF2-40B4-BE49-F238E27FC236}">
                <a16:creationId xmlns:a16="http://schemas.microsoft.com/office/drawing/2014/main" id="{1E46A992-D1A1-4ACD-A16A-8D10F19DD3D1}"/>
              </a:ext>
            </a:extLst>
          </p:cNvPr>
          <p:cNvSpPr/>
          <p:nvPr/>
        </p:nvSpPr>
        <p:spPr>
          <a:xfrm>
            <a:off x="144324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225">
            <a:extLst>
              <a:ext uri="{FF2B5EF4-FFF2-40B4-BE49-F238E27FC236}">
                <a16:creationId xmlns:a16="http://schemas.microsoft.com/office/drawing/2014/main" id="{E18CDFC4-8E8D-4CAB-9744-91866CEF098C}"/>
              </a:ext>
            </a:extLst>
          </p:cNvPr>
          <p:cNvSpPr/>
          <p:nvPr/>
        </p:nvSpPr>
        <p:spPr>
          <a:xfrm>
            <a:off x="160920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226">
            <a:extLst>
              <a:ext uri="{FF2B5EF4-FFF2-40B4-BE49-F238E27FC236}">
                <a16:creationId xmlns:a16="http://schemas.microsoft.com/office/drawing/2014/main" id="{EB984550-24BD-46BB-8F88-3AE91394C246}"/>
              </a:ext>
            </a:extLst>
          </p:cNvPr>
          <p:cNvSpPr/>
          <p:nvPr/>
        </p:nvSpPr>
        <p:spPr>
          <a:xfrm>
            <a:off x="157603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227">
            <a:extLst>
              <a:ext uri="{FF2B5EF4-FFF2-40B4-BE49-F238E27FC236}">
                <a16:creationId xmlns:a16="http://schemas.microsoft.com/office/drawing/2014/main" id="{7506DC26-4F6A-4559-894A-9773C1D3CFEF}"/>
              </a:ext>
            </a:extLst>
          </p:cNvPr>
          <p:cNvSpPr/>
          <p:nvPr/>
        </p:nvSpPr>
        <p:spPr>
          <a:xfrm>
            <a:off x="154293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228">
            <a:extLst>
              <a:ext uri="{FF2B5EF4-FFF2-40B4-BE49-F238E27FC236}">
                <a16:creationId xmlns:a16="http://schemas.microsoft.com/office/drawing/2014/main" id="{474996FD-58D3-444E-A567-9A0D7D0DBAE9}"/>
              </a:ext>
            </a:extLst>
          </p:cNvPr>
          <p:cNvSpPr/>
          <p:nvPr/>
        </p:nvSpPr>
        <p:spPr>
          <a:xfrm>
            <a:off x="170889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229">
            <a:extLst>
              <a:ext uri="{FF2B5EF4-FFF2-40B4-BE49-F238E27FC236}">
                <a16:creationId xmlns:a16="http://schemas.microsoft.com/office/drawing/2014/main" id="{F4537C8F-6EC5-4325-A79A-12AE10F8BAA4}"/>
              </a:ext>
            </a:extLst>
          </p:cNvPr>
          <p:cNvSpPr/>
          <p:nvPr/>
        </p:nvSpPr>
        <p:spPr>
          <a:xfrm>
            <a:off x="167571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230">
            <a:extLst>
              <a:ext uri="{FF2B5EF4-FFF2-40B4-BE49-F238E27FC236}">
                <a16:creationId xmlns:a16="http://schemas.microsoft.com/office/drawing/2014/main" id="{6D2953AD-A457-438E-B5E2-F244ECDC90F8}"/>
              </a:ext>
            </a:extLst>
          </p:cNvPr>
          <p:cNvSpPr/>
          <p:nvPr/>
        </p:nvSpPr>
        <p:spPr>
          <a:xfrm>
            <a:off x="164264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231">
            <a:extLst>
              <a:ext uri="{FF2B5EF4-FFF2-40B4-BE49-F238E27FC236}">
                <a16:creationId xmlns:a16="http://schemas.microsoft.com/office/drawing/2014/main" id="{5C35E9FC-F9C4-4B53-82D3-2E0BCCF50943}"/>
              </a:ext>
            </a:extLst>
          </p:cNvPr>
          <p:cNvSpPr/>
          <p:nvPr/>
        </p:nvSpPr>
        <p:spPr>
          <a:xfrm>
            <a:off x="180860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232">
            <a:extLst>
              <a:ext uri="{FF2B5EF4-FFF2-40B4-BE49-F238E27FC236}">
                <a16:creationId xmlns:a16="http://schemas.microsoft.com/office/drawing/2014/main" id="{2AF9F8FA-4D4A-4F77-8BFD-C218C790F7F6}"/>
              </a:ext>
            </a:extLst>
          </p:cNvPr>
          <p:cNvSpPr/>
          <p:nvPr/>
        </p:nvSpPr>
        <p:spPr>
          <a:xfrm>
            <a:off x="177542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233">
            <a:extLst>
              <a:ext uri="{FF2B5EF4-FFF2-40B4-BE49-F238E27FC236}">
                <a16:creationId xmlns:a16="http://schemas.microsoft.com/office/drawing/2014/main" id="{C4A68DBE-5B6A-4534-8E29-9F027F912E9B}"/>
              </a:ext>
            </a:extLst>
          </p:cNvPr>
          <p:cNvSpPr/>
          <p:nvPr/>
        </p:nvSpPr>
        <p:spPr>
          <a:xfrm>
            <a:off x="174233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234">
            <a:extLst>
              <a:ext uri="{FF2B5EF4-FFF2-40B4-BE49-F238E27FC236}">
                <a16:creationId xmlns:a16="http://schemas.microsoft.com/office/drawing/2014/main" id="{D5A4F8F9-DBDA-49B7-85BE-FCD52B253994}"/>
              </a:ext>
            </a:extLst>
          </p:cNvPr>
          <p:cNvSpPr/>
          <p:nvPr/>
        </p:nvSpPr>
        <p:spPr>
          <a:xfrm>
            <a:off x="190830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235">
            <a:extLst>
              <a:ext uri="{FF2B5EF4-FFF2-40B4-BE49-F238E27FC236}">
                <a16:creationId xmlns:a16="http://schemas.microsoft.com/office/drawing/2014/main" id="{55EB92D1-06E3-47D1-B93A-7197A5FBD324}"/>
              </a:ext>
            </a:extLst>
          </p:cNvPr>
          <p:cNvSpPr/>
          <p:nvPr/>
        </p:nvSpPr>
        <p:spPr>
          <a:xfrm>
            <a:off x="187510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236">
            <a:extLst>
              <a:ext uri="{FF2B5EF4-FFF2-40B4-BE49-F238E27FC236}">
                <a16:creationId xmlns:a16="http://schemas.microsoft.com/office/drawing/2014/main" id="{E51AD6B2-64FE-4861-9230-3650BB51F360}"/>
              </a:ext>
            </a:extLst>
          </p:cNvPr>
          <p:cNvSpPr/>
          <p:nvPr/>
        </p:nvSpPr>
        <p:spPr>
          <a:xfrm>
            <a:off x="184202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237">
            <a:extLst>
              <a:ext uri="{FF2B5EF4-FFF2-40B4-BE49-F238E27FC236}">
                <a16:creationId xmlns:a16="http://schemas.microsoft.com/office/drawing/2014/main" id="{690B381B-C1FD-4BB4-87D5-2B016455D394}"/>
              </a:ext>
            </a:extLst>
          </p:cNvPr>
          <p:cNvSpPr/>
          <p:nvPr/>
        </p:nvSpPr>
        <p:spPr>
          <a:xfrm>
            <a:off x="200799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238">
            <a:extLst>
              <a:ext uri="{FF2B5EF4-FFF2-40B4-BE49-F238E27FC236}">
                <a16:creationId xmlns:a16="http://schemas.microsoft.com/office/drawing/2014/main" id="{BEF88FDB-6B00-4C00-A4F8-F70F4B4004C7}"/>
              </a:ext>
            </a:extLst>
          </p:cNvPr>
          <p:cNvSpPr/>
          <p:nvPr/>
        </p:nvSpPr>
        <p:spPr>
          <a:xfrm>
            <a:off x="197481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239">
            <a:extLst>
              <a:ext uri="{FF2B5EF4-FFF2-40B4-BE49-F238E27FC236}">
                <a16:creationId xmlns:a16="http://schemas.microsoft.com/office/drawing/2014/main" id="{ED4DCAB1-B996-4426-ABBB-023F3229D0D4}"/>
              </a:ext>
            </a:extLst>
          </p:cNvPr>
          <p:cNvSpPr/>
          <p:nvPr/>
        </p:nvSpPr>
        <p:spPr>
          <a:xfrm>
            <a:off x="194171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240">
            <a:extLst>
              <a:ext uri="{FF2B5EF4-FFF2-40B4-BE49-F238E27FC236}">
                <a16:creationId xmlns:a16="http://schemas.microsoft.com/office/drawing/2014/main" id="{105C52A2-ACC3-4333-B06D-F8C7C5E7EE03}"/>
              </a:ext>
            </a:extLst>
          </p:cNvPr>
          <p:cNvSpPr/>
          <p:nvPr/>
        </p:nvSpPr>
        <p:spPr>
          <a:xfrm>
            <a:off x="210769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241">
            <a:extLst>
              <a:ext uri="{FF2B5EF4-FFF2-40B4-BE49-F238E27FC236}">
                <a16:creationId xmlns:a16="http://schemas.microsoft.com/office/drawing/2014/main" id="{CC9FAD99-E945-4A7C-8B1F-5F1271ACA322}"/>
              </a:ext>
            </a:extLst>
          </p:cNvPr>
          <p:cNvSpPr/>
          <p:nvPr/>
        </p:nvSpPr>
        <p:spPr>
          <a:xfrm>
            <a:off x="207449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242">
            <a:extLst>
              <a:ext uri="{FF2B5EF4-FFF2-40B4-BE49-F238E27FC236}">
                <a16:creationId xmlns:a16="http://schemas.microsoft.com/office/drawing/2014/main" id="{06D488B6-73D4-4846-A8AD-B2563EB2467D}"/>
              </a:ext>
            </a:extLst>
          </p:cNvPr>
          <p:cNvSpPr/>
          <p:nvPr/>
        </p:nvSpPr>
        <p:spPr>
          <a:xfrm>
            <a:off x="204142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243">
            <a:extLst>
              <a:ext uri="{FF2B5EF4-FFF2-40B4-BE49-F238E27FC236}">
                <a16:creationId xmlns:a16="http://schemas.microsoft.com/office/drawing/2014/main" id="{F7EDD64D-0E51-47DC-9956-1BA96277F5F1}"/>
              </a:ext>
            </a:extLst>
          </p:cNvPr>
          <p:cNvSpPr/>
          <p:nvPr/>
        </p:nvSpPr>
        <p:spPr>
          <a:xfrm>
            <a:off x="220738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244">
            <a:extLst>
              <a:ext uri="{FF2B5EF4-FFF2-40B4-BE49-F238E27FC236}">
                <a16:creationId xmlns:a16="http://schemas.microsoft.com/office/drawing/2014/main" id="{254B7201-BB80-45C7-BD6B-E3845A9DF133}"/>
              </a:ext>
            </a:extLst>
          </p:cNvPr>
          <p:cNvSpPr/>
          <p:nvPr/>
        </p:nvSpPr>
        <p:spPr>
          <a:xfrm>
            <a:off x="217418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245">
            <a:extLst>
              <a:ext uri="{FF2B5EF4-FFF2-40B4-BE49-F238E27FC236}">
                <a16:creationId xmlns:a16="http://schemas.microsoft.com/office/drawing/2014/main" id="{AB424C23-52FA-4DA4-A70C-E783C90D6EF5}"/>
              </a:ext>
            </a:extLst>
          </p:cNvPr>
          <p:cNvSpPr/>
          <p:nvPr/>
        </p:nvSpPr>
        <p:spPr>
          <a:xfrm>
            <a:off x="214111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246">
            <a:extLst>
              <a:ext uri="{FF2B5EF4-FFF2-40B4-BE49-F238E27FC236}">
                <a16:creationId xmlns:a16="http://schemas.microsoft.com/office/drawing/2014/main" id="{675F8057-4663-4768-B389-9C83A8B60CBF}"/>
              </a:ext>
            </a:extLst>
          </p:cNvPr>
          <p:cNvSpPr/>
          <p:nvPr/>
        </p:nvSpPr>
        <p:spPr>
          <a:xfrm>
            <a:off x="230708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247">
            <a:extLst>
              <a:ext uri="{FF2B5EF4-FFF2-40B4-BE49-F238E27FC236}">
                <a16:creationId xmlns:a16="http://schemas.microsoft.com/office/drawing/2014/main" id="{8FBBDE8F-3252-4129-8856-B9FAD06E4836}"/>
              </a:ext>
            </a:extLst>
          </p:cNvPr>
          <p:cNvSpPr/>
          <p:nvPr/>
        </p:nvSpPr>
        <p:spPr>
          <a:xfrm>
            <a:off x="227389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248">
            <a:extLst>
              <a:ext uri="{FF2B5EF4-FFF2-40B4-BE49-F238E27FC236}">
                <a16:creationId xmlns:a16="http://schemas.microsoft.com/office/drawing/2014/main" id="{497CF496-B3AA-43F5-B603-719E6A814E8F}"/>
              </a:ext>
            </a:extLst>
          </p:cNvPr>
          <p:cNvSpPr/>
          <p:nvPr/>
        </p:nvSpPr>
        <p:spPr>
          <a:xfrm>
            <a:off x="224081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249">
            <a:extLst>
              <a:ext uri="{FF2B5EF4-FFF2-40B4-BE49-F238E27FC236}">
                <a16:creationId xmlns:a16="http://schemas.microsoft.com/office/drawing/2014/main" id="{A5727642-6A88-4A55-887A-CD8E7D692840}"/>
              </a:ext>
            </a:extLst>
          </p:cNvPr>
          <p:cNvSpPr/>
          <p:nvPr/>
        </p:nvSpPr>
        <p:spPr>
          <a:xfrm>
            <a:off x="240677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250">
            <a:extLst>
              <a:ext uri="{FF2B5EF4-FFF2-40B4-BE49-F238E27FC236}">
                <a16:creationId xmlns:a16="http://schemas.microsoft.com/office/drawing/2014/main" id="{E9FAD5E2-9D5D-4ACE-A2F8-ECA887683BCA}"/>
              </a:ext>
            </a:extLst>
          </p:cNvPr>
          <p:cNvSpPr/>
          <p:nvPr/>
        </p:nvSpPr>
        <p:spPr>
          <a:xfrm>
            <a:off x="237357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251">
            <a:extLst>
              <a:ext uri="{FF2B5EF4-FFF2-40B4-BE49-F238E27FC236}">
                <a16:creationId xmlns:a16="http://schemas.microsoft.com/office/drawing/2014/main" id="{36333175-2D67-459E-B825-8EEC61F12564}"/>
              </a:ext>
            </a:extLst>
          </p:cNvPr>
          <p:cNvSpPr/>
          <p:nvPr/>
        </p:nvSpPr>
        <p:spPr>
          <a:xfrm>
            <a:off x="234050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252">
            <a:extLst>
              <a:ext uri="{FF2B5EF4-FFF2-40B4-BE49-F238E27FC236}">
                <a16:creationId xmlns:a16="http://schemas.microsoft.com/office/drawing/2014/main" id="{2BD029F8-318F-4E09-9162-9EBEA8273B3A}"/>
              </a:ext>
            </a:extLst>
          </p:cNvPr>
          <p:cNvSpPr/>
          <p:nvPr/>
        </p:nvSpPr>
        <p:spPr>
          <a:xfrm>
            <a:off x="250647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253">
            <a:extLst>
              <a:ext uri="{FF2B5EF4-FFF2-40B4-BE49-F238E27FC236}">
                <a16:creationId xmlns:a16="http://schemas.microsoft.com/office/drawing/2014/main" id="{881EDA63-9734-416D-BF12-19E5F6102414}"/>
              </a:ext>
            </a:extLst>
          </p:cNvPr>
          <p:cNvSpPr/>
          <p:nvPr/>
        </p:nvSpPr>
        <p:spPr>
          <a:xfrm>
            <a:off x="247328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254">
            <a:extLst>
              <a:ext uri="{FF2B5EF4-FFF2-40B4-BE49-F238E27FC236}">
                <a16:creationId xmlns:a16="http://schemas.microsoft.com/office/drawing/2014/main" id="{6E00DB56-85A2-4967-BFBF-1F38DA161412}"/>
              </a:ext>
            </a:extLst>
          </p:cNvPr>
          <p:cNvSpPr/>
          <p:nvPr/>
        </p:nvSpPr>
        <p:spPr>
          <a:xfrm>
            <a:off x="244019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255">
            <a:extLst>
              <a:ext uri="{FF2B5EF4-FFF2-40B4-BE49-F238E27FC236}">
                <a16:creationId xmlns:a16="http://schemas.microsoft.com/office/drawing/2014/main" id="{97ACFB69-1F9B-4B14-A351-D6D12A4CD044}"/>
              </a:ext>
            </a:extLst>
          </p:cNvPr>
          <p:cNvSpPr/>
          <p:nvPr/>
        </p:nvSpPr>
        <p:spPr>
          <a:xfrm>
            <a:off x="260616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256">
            <a:extLst>
              <a:ext uri="{FF2B5EF4-FFF2-40B4-BE49-F238E27FC236}">
                <a16:creationId xmlns:a16="http://schemas.microsoft.com/office/drawing/2014/main" id="{8B2EA5D9-F9F2-43FE-A5D9-2F79896823CC}"/>
              </a:ext>
            </a:extLst>
          </p:cNvPr>
          <p:cNvSpPr/>
          <p:nvPr/>
        </p:nvSpPr>
        <p:spPr>
          <a:xfrm>
            <a:off x="257296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257">
            <a:extLst>
              <a:ext uri="{FF2B5EF4-FFF2-40B4-BE49-F238E27FC236}">
                <a16:creationId xmlns:a16="http://schemas.microsoft.com/office/drawing/2014/main" id="{14891F24-4715-4F5F-A128-AEF7B551CC3E}"/>
              </a:ext>
            </a:extLst>
          </p:cNvPr>
          <p:cNvSpPr/>
          <p:nvPr/>
        </p:nvSpPr>
        <p:spPr>
          <a:xfrm>
            <a:off x="253989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258">
            <a:extLst>
              <a:ext uri="{FF2B5EF4-FFF2-40B4-BE49-F238E27FC236}">
                <a16:creationId xmlns:a16="http://schemas.microsoft.com/office/drawing/2014/main" id="{11874F23-349E-46DD-B038-1D6E115E5E54}"/>
              </a:ext>
            </a:extLst>
          </p:cNvPr>
          <p:cNvSpPr/>
          <p:nvPr/>
        </p:nvSpPr>
        <p:spPr>
          <a:xfrm>
            <a:off x="270587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259">
            <a:extLst>
              <a:ext uri="{FF2B5EF4-FFF2-40B4-BE49-F238E27FC236}">
                <a16:creationId xmlns:a16="http://schemas.microsoft.com/office/drawing/2014/main" id="{73AFECD4-72E6-43B8-8DCB-794EAA0A6834}"/>
              </a:ext>
            </a:extLst>
          </p:cNvPr>
          <p:cNvSpPr/>
          <p:nvPr/>
        </p:nvSpPr>
        <p:spPr>
          <a:xfrm>
            <a:off x="267267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260">
            <a:extLst>
              <a:ext uri="{FF2B5EF4-FFF2-40B4-BE49-F238E27FC236}">
                <a16:creationId xmlns:a16="http://schemas.microsoft.com/office/drawing/2014/main" id="{0E1EE59B-BBA4-4EAF-B9D7-F9BB7949F547}"/>
              </a:ext>
            </a:extLst>
          </p:cNvPr>
          <p:cNvSpPr/>
          <p:nvPr/>
        </p:nvSpPr>
        <p:spPr>
          <a:xfrm>
            <a:off x="263959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261">
            <a:extLst>
              <a:ext uri="{FF2B5EF4-FFF2-40B4-BE49-F238E27FC236}">
                <a16:creationId xmlns:a16="http://schemas.microsoft.com/office/drawing/2014/main" id="{DB162B5D-C145-4655-ADE2-B11D2FA8D73A}"/>
              </a:ext>
            </a:extLst>
          </p:cNvPr>
          <p:cNvSpPr/>
          <p:nvPr/>
        </p:nvSpPr>
        <p:spPr>
          <a:xfrm>
            <a:off x="280555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262">
            <a:extLst>
              <a:ext uri="{FF2B5EF4-FFF2-40B4-BE49-F238E27FC236}">
                <a16:creationId xmlns:a16="http://schemas.microsoft.com/office/drawing/2014/main" id="{36525964-36F0-4AAD-A9B3-F20A37EFF6B2}"/>
              </a:ext>
            </a:extLst>
          </p:cNvPr>
          <p:cNvSpPr/>
          <p:nvPr/>
        </p:nvSpPr>
        <p:spPr>
          <a:xfrm>
            <a:off x="277237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263">
            <a:extLst>
              <a:ext uri="{FF2B5EF4-FFF2-40B4-BE49-F238E27FC236}">
                <a16:creationId xmlns:a16="http://schemas.microsoft.com/office/drawing/2014/main" id="{741FD286-885C-4BD0-9C78-6B03E1F50551}"/>
              </a:ext>
            </a:extLst>
          </p:cNvPr>
          <p:cNvSpPr/>
          <p:nvPr/>
        </p:nvSpPr>
        <p:spPr>
          <a:xfrm>
            <a:off x="273928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264">
            <a:extLst>
              <a:ext uri="{FF2B5EF4-FFF2-40B4-BE49-F238E27FC236}">
                <a16:creationId xmlns:a16="http://schemas.microsoft.com/office/drawing/2014/main" id="{397A4C88-EAF3-4C81-8CA8-F16393DD280D}"/>
              </a:ext>
            </a:extLst>
          </p:cNvPr>
          <p:cNvSpPr/>
          <p:nvPr/>
        </p:nvSpPr>
        <p:spPr>
          <a:xfrm>
            <a:off x="290525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265">
            <a:extLst>
              <a:ext uri="{FF2B5EF4-FFF2-40B4-BE49-F238E27FC236}">
                <a16:creationId xmlns:a16="http://schemas.microsoft.com/office/drawing/2014/main" id="{D34E87BD-6FE1-4D76-A74D-8A0D7735B40C}"/>
              </a:ext>
            </a:extLst>
          </p:cNvPr>
          <p:cNvSpPr/>
          <p:nvPr/>
        </p:nvSpPr>
        <p:spPr>
          <a:xfrm>
            <a:off x="287207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266">
            <a:extLst>
              <a:ext uri="{FF2B5EF4-FFF2-40B4-BE49-F238E27FC236}">
                <a16:creationId xmlns:a16="http://schemas.microsoft.com/office/drawing/2014/main" id="{C8F70163-C71A-4C8E-95A4-91A034BBADB2}"/>
              </a:ext>
            </a:extLst>
          </p:cNvPr>
          <p:cNvSpPr/>
          <p:nvPr/>
        </p:nvSpPr>
        <p:spPr>
          <a:xfrm>
            <a:off x="283898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267">
            <a:extLst>
              <a:ext uri="{FF2B5EF4-FFF2-40B4-BE49-F238E27FC236}">
                <a16:creationId xmlns:a16="http://schemas.microsoft.com/office/drawing/2014/main" id="{2A74A8F9-B6C6-4FEF-834C-ED8EBE9F34E6}"/>
              </a:ext>
            </a:extLst>
          </p:cNvPr>
          <p:cNvSpPr/>
          <p:nvPr/>
        </p:nvSpPr>
        <p:spPr>
          <a:xfrm>
            <a:off x="300494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268">
            <a:extLst>
              <a:ext uri="{FF2B5EF4-FFF2-40B4-BE49-F238E27FC236}">
                <a16:creationId xmlns:a16="http://schemas.microsoft.com/office/drawing/2014/main" id="{74AF160E-6E32-490D-9083-2EE8040DE7FA}"/>
              </a:ext>
            </a:extLst>
          </p:cNvPr>
          <p:cNvSpPr/>
          <p:nvPr/>
        </p:nvSpPr>
        <p:spPr>
          <a:xfrm>
            <a:off x="297174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269">
            <a:extLst>
              <a:ext uri="{FF2B5EF4-FFF2-40B4-BE49-F238E27FC236}">
                <a16:creationId xmlns:a16="http://schemas.microsoft.com/office/drawing/2014/main" id="{3877CD71-5CC8-4E59-86B3-EACCC5283F26}"/>
              </a:ext>
            </a:extLst>
          </p:cNvPr>
          <p:cNvSpPr/>
          <p:nvPr/>
        </p:nvSpPr>
        <p:spPr>
          <a:xfrm>
            <a:off x="293869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270">
            <a:extLst>
              <a:ext uri="{FF2B5EF4-FFF2-40B4-BE49-F238E27FC236}">
                <a16:creationId xmlns:a16="http://schemas.microsoft.com/office/drawing/2014/main" id="{126D7D0B-5F40-41B8-AE37-32536678AF05}"/>
              </a:ext>
            </a:extLst>
          </p:cNvPr>
          <p:cNvSpPr/>
          <p:nvPr/>
        </p:nvSpPr>
        <p:spPr>
          <a:xfrm>
            <a:off x="310465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271">
            <a:extLst>
              <a:ext uri="{FF2B5EF4-FFF2-40B4-BE49-F238E27FC236}">
                <a16:creationId xmlns:a16="http://schemas.microsoft.com/office/drawing/2014/main" id="{E5F15D9F-6140-49A7-8353-EF118576FC22}"/>
              </a:ext>
            </a:extLst>
          </p:cNvPr>
          <p:cNvSpPr/>
          <p:nvPr/>
        </p:nvSpPr>
        <p:spPr>
          <a:xfrm>
            <a:off x="307144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272">
            <a:extLst>
              <a:ext uri="{FF2B5EF4-FFF2-40B4-BE49-F238E27FC236}">
                <a16:creationId xmlns:a16="http://schemas.microsoft.com/office/drawing/2014/main" id="{AFF83988-9B91-4687-A7A3-0439B85219F1}"/>
              </a:ext>
            </a:extLst>
          </p:cNvPr>
          <p:cNvSpPr/>
          <p:nvPr/>
        </p:nvSpPr>
        <p:spPr>
          <a:xfrm>
            <a:off x="303837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273">
            <a:extLst>
              <a:ext uri="{FF2B5EF4-FFF2-40B4-BE49-F238E27FC236}">
                <a16:creationId xmlns:a16="http://schemas.microsoft.com/office/drawing/2014/main" id="{B4B4A350-D9A3-4B20-B074-1B5CDE7BC040}"/>
              </a:ext>
            </a:extLst>
          </p:cNvPr>
          <p:cNvSpPr/>
          <p:nvPr/>
        </p:nvSpPr>
        <p:spPr>
          <a:xfrm>
            <a:off x="320434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274">
            <a:extLst>
              <a:ext uri="{FF2B5EF4-FFF2-40B4-BE49-F238E27FC236}">
                <a16:creationId xmlns:a16="http://schemas.microsoft.com/office/drawing/2014/main" id="{8C2841FF-B06D-45CB-896F-8F5746A89D2D}"/>
              </a:ext>
            </a:extLst>
          </p:cNvPr>
          <p:cNvSpPr/>
          <p:nvPr/>
        </p:nvSpPr>
        <p:spPr>
          <a:xfrm>
            <a:off x="317115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275">
            <a:extLst>
              <a:ext uri="{FF2B5EF4-FFF2-40B4-BE49-F238E27FC236}">
                <a16:creationId xmlns:a16="http://schemas.microsoft.com/office/drawing/2014/main" id="{ACBDD60C-E703-44B7-86D4-20BADEA37D52}"/>
              </a:ext>
            </a:extLst>
          </p:cNvPr>
          <p:cNvSpPr/>
          <p:nvPr/>
        </p:nvSpPr>
        <p:spPr>
          <a:xfrm>
            <a:off x="313806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276">
            <a:extLst>
              <a:ext uri="{FF2B5EF4-FFF2-40B4-BE49-F238E27FC236}">
                <a16:creationId xmlns:a16="http://schemas.microsoft.com/office/drawing/2014/main" id="{F5B94EB7-673A-42A5-8349-9C4252E161B5}"/>
              </a:ext>
            </a:extLst>
          </p:cNvPr>
          <p:cNvSpPr/>
          <p:nvPr/>
        </p:nvSpPr>
        <p:spPr>
          <a:xfrm>
            <a:off x="330404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277">
            <a:extLst>
              <a:ext uri="{FF2B5EF4-FFF2-40B4-BE49-F238E27FC236}">
                <a16:creationId xmlns:a16="http://schemas.microsoft.com/office/drawing/2014/main" id="{08845C61-36B2-4BFE-956C-BDE5F75AC682}"/>
              </a:ext>
            </a:extLst>
          </p:cNvPr>
          <p:cNvSpPr/>
          <p:nvPr/>
        </p:nvSpPr>
        <p:spPr>
          <a:xfrm>
            <a:off x="327085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278">
            <a:extLst>
              <a:ext uri="{FF2B5EF4-FFF2-40B4-BE49-F238E27FC236}">
                <a16:creationId xmlns:a16="http://schemas.microsoft.com/office/drawing/2014/main" id="{4CB3E47B-FFFD-468D-AFE3-BACBA535D38C}"/>
              </a:ext>
            </a:extLst>
          </p:cNvPr>
          <p:cNvSpPr/>
          <p:nvPr/>
        </p:nvSpPr>
        <p:spPr>
          <a:xfrm>
            <a:off x="323776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279">
            <a:extLst>
              <a:ext uri="{FF2B5EF4-FFF2-40B4-BE49-F238E27FC236}">
                <a16:creationId xmlns:a16="http://schemas.microsoft.com/office/drawing/2014/main" id="{1CBFFD9A-3D80-4153-8998-F69D14127C9F}"/>
              </a:ext>
            </a:extLst>
          </p:cNvPr>
          <p:cNvSpPr/>
          <p:nvPr/>
        </p:nvSpPr>
        <p:spPr>
          <a:xfrm>
            <a:off x="340372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280">
            <a:extLst>
              <a:ext uri="{FF2B5EF4-FFF2-40B4-BE49-F238E27FC236}">
                <a16:creationId xmlns:a16="http://schemas.microsoft.com/office/drawing/2014/main" id="{1714BCEE-B113-4FA4-BE8B-D4358C1E391D}"/>
              </a:ext>
            </a:extLst>
          </p:cNvPr>
          <p:cNvSpPr/>
          <p:nvPr/>
        </p:nvSpPr>
        <p:spPr>
          <a:xfrm>
            <a:off x="337054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281">
            <a:extLst>
              <a:ext uri="{FF2B5EF4-FFF2-40B4-BE49-F238E27FC236}">
                <a16:creationId xmlns:a16="http://schemas.microsoft.com/office/drawing/2014/main" id="{1B983192-C784-4888-B38B-228A46C125A8}"/>
              </a:ext>
            </a:extLst>
          </p:cNvPr>
          <p:cNvSpPr/>
          <p:nvPr/>
        </p:nvSpPr>
        <p:spPr>
          <a:xfrm>
            <a:off x="333745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282">
            <a:extLst>
              <a:ext uri="{FF2B5EF4-FFF2-40B4-BE49-F238E27FC236}">
                <a16:creationId xmlns:a16="http://schemas.microsoft.com/office/drawing/2014/main" id="{80FA04CB-B474-4FC7-BFE5-2860271012E7}"/>
              </a:ext>
            </a:extLst>
          </p:cNvPr>
          <p:cNvSpPr/>
          <p:nvPr/>
        </p:nvSpPr>
        <p:spPr>
          <a:xfrm>
            <a:off x="350342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283">
            <a:extLst>
              <a:ext uri="{FF2B5EF4-FFF2-40B4-BE49-F238E27FC236}">
                <a16:creationId xmlns:a16="http://schemas.microsoft.com/office/drawing/2014/main" id="{3DBED7A3-C1F1-45ED-A8A0-FF88161B9E16}"/>
              </a:ext>
            </a:extLst>
          </p:cNvPr>
          <p:cNvSpPr/>
          <p:nvPr/>
        </p:nvSpPr>
        <p:spPr>
          <a:xfrm>
            <a:off x="347023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284">
            <a:extLst>
              <a:ext uri="{FF2B5EF4-FFF2-40B4-BE49-F238E27FC236}">
                <a16:creationId xmlns:a16="http://schemas.microsoft.com/office/drawing/2014/main" id="{629AC0A6-1A27-418A-A657-7485D09E3CAC}"/>
              </a:ext>
            </a:extLst>
          </p:cNvPr>
          <p:cNvSpPr/>
          <p:nvPr/>
        </p:nvSpPr>
        <p:spPr>
          <a:xfrm>
            <a:off x="343716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285">
            <a:extLst>
              <a:ext uri="{FF2B5EF4-FFF2-40B4-BE49-F238E27FC236}">
                <a16:creationId xmlns:a16="http://schemas.microsoft.com/office/drawing/2014/main" id="{F51BB525-5A83-4C28-B6B5-FCC42D01017F}"/>
              </a:ext>
            </a:extLst>
          </p:cNvPr>
          <p:cNvSpPr/>
          <p:nvPr/>
        </p:nvSpPr>
        <p:spPr>
          <a:xfrm>
            <a:off x="360312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286">
            <a:extLst>
              <a:ext uri="{FF2B5EF4-FFF2-40B4-BE49-F238E27FC236}">
                <a16:creationId xmlns:a16="http://schemas.microsoft.com/office/drawing/2014/main" id="{C288C71C-6CDE-4DFA-B639-C6EF4BE9633E}"/>
              </a:ext>
            </a:extLst>
          </p:cNvPr>
          <p:cNvSpPr/>
          <p:nvPr/>
        </p:nvSpPr>
        <p:spPr>
          <a:xfrm>
            <a:off x="356993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287">
            <a:extLst>
              <a:ext uri="{FF2B5EF4-FFF2-40B4-BE49-F238E27FC236}">
                <a16:creationId xmlns:a16="http://schemas.microsoft.com/office/drawing/2014/main" id="{200A23BE-9060-413E-BD27-8E1FFD078531}"/>
              </a:ext>
            </a:extLst>
          </p:cNvPr>
          <p:cNvSpPr/>
          <p:nvPr/>
        </p:nvSpPr>
        <p:spPr>
          <a:xfrm>
            <a:off x="353684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288">
            <a:extLst>
              <a:ext uri="{FF2B5EF4-FFF2-40B4-BE49-F238E27FC236}">
                <a16:creationId xmlns:a16="http://schemas.microsoft.com/office/drawing/2014/main" id="{9977305C-660E-48B2-953F-87BA750B343A}"/>
              </a:ext>
            </a:extLst>
          </p:cNvPr>
          <p:cNvSpPr/>
          <p:nvPr/>
        </p:nvSpPr>
        <p:spPr>
          <a:xfrm>
            <a:off x="370281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289">
            <a:extLst>
              <a:ext uri="{FF2B5EF4-FFF2-40B4-BE49-F238E27FC236}">
                <a16:creationId xmlns:a16="http://schemas.microsoft.com/office/drawing/2014/main" id="{6990349E-D61E-45C9-87C9-275C90A5F505}"/>
              </a:ext>
            </a:extLst>
          </p:cNvPr>
          <p:cNvSpPr/>
          <p:nvPr/>
        </p:nvSpPr>
        <p:spPr>
          <a:xfrm>
            <a:off x="366962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290">
            <a:extLst>
              <a:ext uri="{FF2B5EF4-FFF2-40B4-BE49-F238E27FC236}">
                <a16:creationId xmlns:a16="http://schemas.microsoft.com/office/drawing/2014/main" id="{8871CFEC-E5F7-4357-82C6-AD68B7047813}"/>
              </a:ext>
            </a:extLst>
          </p:cNvPr>
          <p:cNvSpPr/>
          <p:nvPr/>
        </p:nvSpPr>
        <p:spPr>
          <a:xfrm>
            <a:off x="363654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291">
            <a:extLst>
              <a:ext uri="{FF2B5EF4-FFF2-40B4-BE49-F238E27FC236}">
                <a16:creationId xmlns:a16="http://schemas.microsoft.com/office/drawing/2014/main" id="{05119CC1-EFAE-4013-BDB9-BE4C2B996940}"/>
              </a:ext>
            </a:extLst>
          </p:cNvPr>
          <p:cNvSpPr/>
          <p:nvPr/>
        </p:nvSpPr>
        <p:spPr>
          <a:xfrm>
            <a:off x="380251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292">
            <a:extLst>
              <a:ext uri="{FF2B5EF4-FFF2-40B4-BE49-F238E27FC236}">
                <a16:creationId xmlns:a16="http://schemas.microsoft.com/office/drawing/2014/main" id="{4693E034-CC69-46B0-B946-C7403D3312AB}"/>
              </a:ext>
            </a:extLst>
          </p:cNvPr>
          <p:cNvSpPr/>
          <p:nvPr/>
        </p:nvSpPr>
        <p:spPr>
          <a:xfrm>
            <a:off x="376933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293">
            <a:extLst>
              <a:ext uri="{FF2B5EF4-FFF2-40B4-BE49-F238E27FC236}">
                <a16:creationId xmlns:a16="http://schemas.microsoft.com/office/drawing/2014/main" id="{35FFBA92-7B94-4EFE-8801-2710BCDC7428}"/>
              </a:ext>
            </a:extLst>
          </p:cNvPr>
          <p:cNvSpPr/>
          <p:nvPr/>
        </p:nvSpPr>
        <p:spPr>
          <a:xfrm>
            <a:off x="373623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294">
            <a:extLst>
              <a:ext uri="{FF2B5EF4-FFF2-40B4-BE49-F238E27FC236}">
                <a16:creationId xmlns:a16="http://schemas.microsoft.com/office/drawing/2014/main" id="{613434F2-73E3-4E71-8FEC-E308F79A1BE5}"/>
              </a:ext>
            </a:extLst>
          </p:cNvPr>
          <p:cNvSpPr/>
          <p:nvPr/>
        </p:nvSpPr>
        <p:spPr>
          <a:xfrm>
            <a:off x="390220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295">
            <a:extLst>
              <a:ext uri="{FF2B5EF4-FFF2-40B4-BE49-F238E27FC236}">
                <a16:creationId xmlns:a16="http://schemas.microsoft.com/office/drawing/2014/main" id="{0941D447-3238-4193-808A-8BF9290D85F0}"/>
              </a:ext>
            </a:extLst>
          </p:cNvPr>
          <p:cNvSpPr/>
          <p:nvPr/>
        </p:nvSpPr>
        <p:spPr>
          <a:xfrm>
            <a:off x="386901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296">
            <a:extLst>
              <a:ext uri="{FF2B5EF4-FFF2-40B4-BE49-F238E27FC236}">
                <a16:creationId xmlns:a16="http://schemas.microsoft.com/office/drawing/2014/main" id="{626F0FEC-7881-4C0B-A959-0BAABA15BD25}"/>
              </a:ext>
            </a:extLst>
          </p:cNvPr>
          <p:cNvSpPr/>
          <p:nvPr/>
        </p:nvSpPr>
        <p:spPr>
          <a:xfrm>
            <a:off x="383594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297">
            <a:extLst>
              <a:ext uri="{FF2B5EF4-FFF2-40B4-BE49-F238E27FC236}">
                <a16:creationId xmlns:a16="http://schemas.microsoft.com/office/drawing/2014/main" id="{26AFFE57-52BB-4295-9660-002DA504822C}"/>
              </a:ext>
            </a:extLst>
          </p:cNvPr>
          <p:cNvSpPr/>
          <p:nvPr/>
        </p:nvSpPr>
        <p:spPr>
          <a:xfrm>
            <a:off x="400190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298">
            <a:extLst>
              <a:ext uri="{FF2B5EF4-FFF2-40B4-BE49-F238E27FC236}">
                <a16:creationId xmlns:a16="http://schemas.microsoft.com/office/drawing/2014/main" id="{6A3547F4-8A0C-4426-BD01-C218D1AAFCC2}"/>
              </a:ext>
            </a:extLst>
          </p:cNvPr>
          <p:cNvSpPr/>
          <p:nvPr/>
        </p:nvSpPr>
        <p:spPr>
          <a:xfrm>
            <a:off x="396872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299">
            <a:extLst>
              <a:ext uri="{FF2B5EF4-FFF2-40B4-BE49-F238E27FC236}">
                <a16:creationId xmlns:a16="http://schemas.microsoft.com/office/drawing/2014/main" id="{01803116-81B8-45D8-941A-3B75CEC7F2C2}"/>
              </a:ext>
            </a:extLst>
          </p:cNvPr>
          <p:cNvSpPr/>
          <p:nvPr/>
        </p:nvSpPr>
        <p:spPr>
          <a:xfrm>
            <a:off x="393564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300">
            <a:extLst>
              <a:ext uri="{FF2B5EF4-FFF2-40B4-BE49-F238E27FC236}">
                <a16:creationId xmlns:a16="http://schemas.microsoft.com/office/drawing/2014/main" id="{EE6046A0-A4BC-4BD7-91A6-B9703ABA7F10}"/>
              </a:ext>
            </a:extLst>
          </p:cNvPr>
          <p:cNvSpPr/>
          <p:nvPr/>
        </p:nvSpPr>
        <p:spPr>
          <a:xfrm>
            <a:off x="410160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301">
            <a:extLst>
              <a:ext uri="{FF2B5EF4-FFF2-40B4-BE49-F238E27FC236}">
                <a16:creationId xmlns:a16="http://schemas.microsoft.com/office/drawing/2014/main" id="{BF019CED-253C-4098-BCB2-D303A248D860}"/>
              </a:ext>
            </a:extLst>
          </p:cNvPr>
          <p:cNvSpPr/>
          <p:nvPr/>
        </p:nvSpPr>
        <p:spPr>
          <a:xfrm>
            <a:off x="406840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302">
            <a:extLst>
              <a:ext uri="{FF2B5EF4-FFF2-40B4-BE49-F238E27FC236}">
                <a16:creationId xmlns:a16="http://schemas.microsoft.com/office/drawing/2014/main" id="{E33D65EE-2577-4AC0-BB4E-92E8E9F58C95}"/>
              </a:ext>
            </a:extLst>
          </p:cNvPr>
          <p:cNvSpPr/>
          <p:nvPr/>
        </p:nvSpPr>
        <p:spPr>
          <a:xfrm>
            <a:off x="403533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303">
            <a:extLst>
              <a:ext uri="{FF2B5EF4-FFF2-40B4-BE49-F238E27FC236}">
                <a16:creationId xmlns:a16="http://schemas.microsoft.com/office/drawing/2014/main" id="{6FDCF205-3688-4C8E-8D8C-7250F44EA3BC}"/>
              </a:ext>
            </a:extLst>
          </p:cNvPr>
          <p:cNvSpPr/>
          <p:nvPr/>
        </p:nvSpPr>
        <p:spPr>
          <a:xfrm>
            <a:off x="420129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304">
            <a:extLst>
              <a:ext uri="{FF2B5EF4-FFF2-40B4-BE49-F238E27FC236}">
                <a16:creationId xmlns:a16="http://schemas.microsoft.com/office/drawing/2014/main" id="{215D6A3C-D219-4A32-BE2B-68F83D023ACC}"/>
              </a:ext>
            </a:extLst>
          </p:cNvPr>
          <p:cNvSpPr/>
          <p:nvPr/>
        </p:nvSpPr>
        <p:spPr>
          <a:xfrm>
            <a:off x="416811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305">
            <a:extLst>
              <a:ext uri="{FF2B5EF4-FFF2-40B4-BE49-F238E27FC236}">
                <a16:creationId xmlns:a16="http://schemas.microsoft.com/office/drawing/2014/main" id="{3F7672F1-C46E-4F4F-8FF5-3F5B12A1E70E}"/>
              </a:ext>
            </a:extLst>
          </p:cNvPr>
          <p:cNvSpPr/>
          <p:nvPr/>
        </p:nvSpPr>
        <p:spPr>
          <a:xfrm>
            <a:off x="413501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306">
            <a:extLst>
              <a:ext uri="{FF2B5EF4-FFF2-40B4-BE49-F238E27FC236}">
                <a16:creationId xmlns:a16="http://schemas.microsoft.com/office/drawing/2014/main" id="{2F1CD84F-6A30-4EC7-9711-C26B5C064BE0}"/>
              </a:ext>
            </a:extLst>
          </p:cNvPr>
          <p:cNvSpPr/>
          <p:nvPr/>
        </p:nvSpPr>
        <p:spPr>
          <a:xfrm>
            <a:off x="430099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307">
            <a:extLst>
              <a:ext uri="{FF2B5EF4-FFF2-40B4-BE49-F238E27FC236}">
                <a16:creationId xmlns:a16="http://schemas.microsoft.com/office/drawing/2014/main" id="{AB53BD3A-8D94-40F3-A78C-1930E4401F5F}"/>
              </a:ext>
            </a:extLst>
          </p:cNvPr>
          <p:cNvSpPr/>
          <p:nvPr/>
        </p:nvSpPr>
        <p:spPr>
          <a:xfrm>
            <a:off x="426779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308">
            <a:extLst>
              <a:ext uri="{FF2B5EF4-FFF2-40B4-BE49-F238E27FC236}">
                <a16:creationId xmlns:a16="http://schemas.microsoft.com/office/drawing/2014/main" id="{8B63AFA9-E262-4352-BFAC-C24677209622}"/>
              </a:ext>
            </a:extLst>
          </p:cNvPr>
          <p:cNvSpPr/>
          <p:nvPr/>
        </p:nvSpPr>
        <p:spPr>
          <a:xfrm>
            <a:off x="423472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309">
            <a:extLst>
              <a:ext uri="{FF2B5EF4-FFF2-40B4-BE49-F238E27FC236}">
                <a16:creationId xmlns:a16="http://schemas.microsoft.com/office/drawing/2014/main" id="{6D13D6BF-AA1D-4A23-AF37-35A3D796A0F9}"/>
              </a:ext>
            </a:extLst>
          </p:cNvPr>
          <p:cNvSpPr/>
          <p:nvPr/>
        </p:nvSpPr>
        <p:spPr>
          <a:xfrm>
            <a:off x="440068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310">
            <a:extLst>
              <a:ext uri="{FF2B5EF4-FFF2-40B4-BE49-F238E27FC236}">
                <a16:creationId xmlns:a16="http://schemas.microsoft.com/office/drawing/2014/main" id="{ED62B5FA-C5AD-45D4-B282-0B237AB5E162}"/>
              </a:ext>
            </a:extLst>
          </p:cNvPr>
          <p:cNvSpPr/>
          <p:nvPr/>
        </p:nvSpPr>
        <p:spPr>
          <a:xfrm>
            <a:off x="436749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311">
            <a:extLst>
              <a:ext uri="{FF2B5EF4-FFF2-40B4-BE49-F238E27FC236}">
                <a16:creationId xmlns:a16="http://schemas.microsoft.com/office/drawing/2014/main" id="{C796CC62-7A86-4531-AC9C-4DD7B960EDBB}"/>
              </a:ext>
            </a:extLst>
          </p:cNvPr>
          <p:cNvSpPr/>
          <p:nvPr/>
        </p:nvSpPr>
        <p:spPr>
          <a:xfrm>
            <a:off x="433442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312">
            <a:extLst>
              <a:ext uri="{FF2B5EF4-FFF2-40B4-BE49-F238E27FC236}">
                <a16:creationId xmlns:a16="http://schemas.microsoft.com/office/drawing/2014/main" id="{F7ABA8F0-51A9-4B96-8C02-E61ADE59B1F9}"/>
              </a:ext>
            </a:extLst>
          </p:cNvPr>
          <p:cNvSpPr/>
          <p:nvPr/>
        </p:nvSpPr>
        <p:spPr>
          <a:xfrm>
            <a:off x="450038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313">
            <a:extLst>
              <a:ext uri="{FF2B5EF4-FFF2-40B4-BE49-F238E27FC236}">
                <a16:creationId xmlns:a16="http://schemas.microsoft.com/office/drawing/2014/main" id="{85126F96-4364-40E6-B660-A3A7B2CBE48E}"/>
              </a:ext>
            </a:extLst>
          </p:cNvPr>
          <p:cNvSpPr/>
          <p:nvPr/>
        </p:nvSpPr>
        <p:spPr>
          <a:xfrm>
            <a:off x="446719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314">
            <a:extLst>
              <a:ext uri="{FF2B5EF4-FFF2-40B4-BE49-F238E27FC236}">
                <a16:creationId xmlns:a16="http://schemas.microsoft.com/office/drawing/2014/main" id="{498A1277-4FFE-457E-AE35-72B9278A85FA}"/>
              </a:ext>
            </a:extLst>
          </p:cNvPr>
          <p:cNvSpPr/>
          <p:nvPr/>
        </p:nvSpPr>
        <p:spPr>
          <a:xfrm>
            <a:off x="443411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315">
            <a:extLst>
              <a:ext uri="{FF2B5EF4-FFF2-40B4-BE49-F238E27FC236}">
                <a16:creationId xmlns:a16="http://schemas.microsoft.com/office/drawing/2014/main" id="{377346B0-5B6F-486D-9E58-3FDE150DE232}"/>
              </a:ext>
            </a:extLst>
          </p:cNvPr>
          <p:cNvSpPr/>
          <p:nvPr/>
        </p:nvSpPr>
        <p:spPr>
          <a:xfrm>
            <a:off x="460006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316">
            <a:extLst>
              <a:ext uri="{FF2B5EF4-FFF2-40B4-BE49-F238E27FC236}">
                <a16:creationId xmlns:a16="http://schemas.microsoft.com/office/drawing/2014/main" id="{ADBC635A-357C-46D0-9952-AA7B0DD51315}"/>
              </a:ext>
            </a:extLst>
          </p:cNvPr>
          <p:cNvSpPr/>
          <p:nvPr/>
        </p:nvSpPr>
        <p:spPr>
          <a:xfrm>
            <a:off x="456689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317">
            <a:extLst>
              <a:ext uri="{FF2B5EF4-FFF2-40B4-BE49-F238E27FC236}">
                <a16:creationId xmlns:a16="http://schemas.microsoft.com/office/drawing/2014/main" id="{0AF7F5BF-7FA7-4012-8BA6-C94C87A341CD}"/>
              </a:ext>
            </a:extLst>
          </p:cNvPr>
          <p:cNvSpPr/>
          <p:nvPr/>
        </p:nvSpPr>
        <p:spPr>
          <a:xfrm>
            <a:off x="453381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318">
            <a:extLst>
              <a:ext uri="{FF2B5EF4-FFF2-40B4-BE49-F238E27FC236}">
                <a16:creationId xmlns:a16="http://schemas.microsoft.com/office/drawing/2014/main" id="{557C0CBF-5737-4072-BB32-A849963A2AE0}"/>
              </a:ext>
            </a:extLst>
          </p:cNvPr>
          <p:cNvSpPr/>
          <p:nvPr/>
        </p:nvSpPr>
        <p:spPr>
          <a:xfrm>
            <a:off x="469977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319">
            <a:extLst>
              <a:ext uri="{FF2B5EF4-FFF2-40B4-BE49-F238E27FC236}">
                <a16:creationId xmlns:a16="http://schemas.microsoft.com/office/drawing/2014/main" id="{675D6DB8-4316-4A1D-9EAC-025940D6F1F4}"/>
              </a:ext>
            </a:extLst>
          </p:cNvPr>
          <p:cNvSpPr/>
          <p:nvPr/>
        </p:nvSpPr>
        <p:spPr>
          <a:xfrm>
            <a:off x="466658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320">
            <a:extLst>
              <a:ext uri="{FF2B5EF4-FFF2-40B4-BE49-F238E27FC236}">
                <a16:creationId xmlns:a16="http://schemas.microsoft.com/office/drawing/2014/main" id="{C1F4796B-2AAE-4298-8404-8A581782B0C3}"/>
              </a:ext>
            </a:extLst>
          </p:cNvPr>
          <p:cNvSpPr/>
          <p:nvPr/>
        </p:nvSpPr>
        <p:spPr>
          <a:xfrm>
            <a:off x="463350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321">
            <a:extLst>
              <a:ext uri="{FF2B5EF4-FFF2-40B4-BE49-F238E27FC236}">
                <a16:creationId xmlns:a16="http://schemas.microsoft.com/office/drawing/2014/main" id="{DA607C81-BB21-49F5-AA62-2C09D6D3A87D}"/>
              </a:ext>
            </a:extLst>
          </p:cNvPr>
          <p:cNvSpPr/>
          <p:nvPr/>
        </p:nvSpPr>
        <p:spPr>
          <a:xfrm>
            <a:off x="479946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322">
            <a:extLst>
              <a:ext uri="{FF2B5EF4-FFF2-40B4-BE49-F238E27FC236}">
                <a16:creationId xmlns:a16="http://schemas.microsoft.com/office/drawing/2014/main" id="{3B63A3C4-2C9F-49F9-AF74-4FFA6D4688C4}"/>
              </a:ext>
            </a:extLst>
          </p:cNvPr>
          <p:cNvSpPr/>
          <p:nvPr/>
        </p:nvSpPr>
        <p:spPr>
          <a:xfrm>
            <a:off x="476627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323">
            <a:extLst>
              <a:ext uri="{FF2B5EF4-FFF2-40B4-BE49-F238E27FC236}">
                <a16:creationId xmlns:a16="http://schemas.microsoft.com/office/drawing/2014/main" id="{52C048D4-96F2-4DFC-B056-CF7D3AE24020}"/>
              </a:ext>
            </a:extLst>
          </p:cNvPr>
          <p:cNvSpPr/>
          <p:nvPr/>
        </p:nvSpPr>
        <p:spPr>
          <a:xfrm>
            <a:off x="473320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324">
            <a:extLst>
              <a:ext uri="{FF2B5EF4-FFF2-40B4-BE49-F238E27FC236}">
                <a16:creationId xmlns:a16="http://schemas.microsoft.com/office/drawing/2014/main" id="{9B2DA350-AB47-49FC-9CA7-7DF7245A019D}"/>
              </a:ext>
            </a:extLst>
          </p:cNvPr>
          <p:cNvSpPr/>
          <p:nvPr/>
        </p:nvSpPr>
        <p:spPr>
          <a:xfrm>
            <a:off x="4899177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325">
            <a:extLst>
              <a:ext uri="{FF2B5EF4-FFF2-40B4-BE49-F238E27FC236}">
                <a16:creationId xmlns:a16="http://schemas.microsoft.com/office/drawing/2014/main" id="{C897C801-C910-4E2D-A23C-4BEB8F6D2E64}"/>
              </a:ext>
            </a:extLst>
          </p:cNvPr>
          <p:cNvSpPr/>
          <p:nvPr/>
        </p:nvSpPr>
        <p:spPr>
          <a:xfrm>
            <a:off x="486597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326">
            <a:extLst>
              <a:ext uri="{FF2B5EF4-FFF2-40B4-BE49-F238E27FC236}">
                <a16:creationId xmlns:a16="http://schemas.microsoft.com/office/drawing/2014/main" id="{2B5A5608-3CC1-4B31-AC38-43C79D6732E5}"/>
              </a:ext>
            </a:extLst>
          </p:cNvPr>
          <p:cNvSpPr/>
          <p:nvPr/>
        </p:nvSpPr>
        <p:spPr>
          <a:xfrm>
            <a:off x="483289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327">
            <a:extLst>
              <a:ext uri="{FF2B5EF4-FFF2-40B4-BE49-F238E27FC236}">
                <a16:creationId xmlns:a16="http://schemas.microsoft.com/office/drawing/2014/main" id="{170B7D78-2315-4AF8-A524-2C8110974C0C}"/>
              </a:ext>
            </a:extLst>
          </p:cNvPr>
          <p:cNvSpPr/>
          <p:nvPr/>
        </p:nvSpPr>
        <p:spPr>
          <a:xfrm>
            <a:off x="499885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328">
            <a:extLst>
              <a:ext uri="{FF2B5EF4-FFF2-40B4-BE49-F238E27FC236}">
                <a16:creationId xmlns:a16="http://schemas.microsoft.com/office/drawing/2014/main" id="{3873C8AC-2C04-4AFA-B66C-D6FE6830EFDA}"/>
              </a:ext>
            </a:extLst>
          </p:cNvPr>
          <p:cNvSpPr/>
          <p:nvPr/>
        </p:nvSpPr>
        <p:spPr>
          <a:xfrm>
            <a:off x="496567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329">
            <a:extLst>
              <a:ext uri="{FF2B5EF4-FFF2-40B4-BE49-F238E27FC236}">
                <a16:creationId xmlns:a16="http://schemas.microsoft.com/office/drawing/2014/main" id="{D28F427D-B31D-481E-87A6-D2ABFFECCEA8}"/>
              </a:ext>
            </a:extLst>
          </p:cNvPr>
          <p:cNvSpPr/>
          <p:nvPr/>
        </p:nvSpPr>
        <p:spPr>
          <a:xfrm>
            <a:off x="493259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330">
            <a:extLst>
              <a:ext uri="{FF2B5EF4-FFF2-40B4-BE49-F238E27FC236}">
                <a16:creationId xmlns:a16="http://schemas.microsoft.com/office/drawing/2014/main" id="{4844EF8A-9F4B-4D49-93BA-A51DEBEDABE5}"/>
              </a:ext>
            </a:extLst>
          </p:cNvPr>
          <p:cNvSpPr/>
          <p:nvPr/>
        </p:nvSpPr>
        <p:spPr>
          <a:xfrm>
            <a:off x="509855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331">
            <a:extLst>
              <a:ext uri="{FF2B5EF4-FFF2-40B4-BE49-F238E27FC236}">
                <a16:creationId xmlns:a16="http://schemas.microsoft.com/office/drawing/2014/main" id="{EA3FE4C6-A23D-42C9-BC34-D73E9E1C797B}"/>
              </a:ext>
            </a:extLst>
          </p:cNvPr>
          <p:cNvSpPr/>
          <p:nvPr/>
        </p:nvSpPr>
        <p:spPr>
          <a:xfrm>
            <a:off x="5065382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332">
            <a:extLst>
              <a:ext uri="{FF2B5EF4-FFF2-40B4-BE49-F238E27FC236}">
                <a16:creationId xmlns:a16="http://schemas.microsoft.com/office/drawing/2014/main" id="{6B617684-3CFF-47F3-A138-2188C6EB4C34}"/>
              </a:ext>
            </a:extLst>
          </p:cNvPr>
          <p:cNvSpPr/>
          <p:nvPr/>
        </p:nvSpPr>
        <p:spPr>
          <a:xfrm>
            <a:off x="503228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333">
            <a:extLst>
              <a:ext uri="{FF2B5EF4-FFF2-40B4-BE49-F238E27FC236}">
                <a16:creationId xmlns:a16="http://schemas.microsoft.com/office/drawing/2014/main" id="{22D663AD-2A33-4D4D-8F3F-3D0FB9435684}"/>
              </a:ext>
            </a:extLst>
          </p:cNvPr>
          <p:cNvSpPr/>
          <p:nvPr/>
        </p:nvSpPr>
        <p:spPr>
          <a:xfrm>
            <a:off x="519824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334">
            <a:extLst>
              <a:ext uri="{FF2B5EF4-FFF2-40B4-BE49-F238E27FC236}">
                <a16:creationId xmlns:a16="http://schemas.microsoft.com/office/drawing/2014/main" id="{6A4009DD-ABCB-480A-9D6C-02605F08D075}"/>
              </a:ext>
            </a:extLst>
          </p:cNvPr>
          <p:cNvSpPr/>
          <p:nvPr/>
        </p:nvSpPr>
        <p:spPr>
          <a:xfrm>
            <a:off x="516506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335">
            <a:extLst>
              <a:ext uri="{FF2B5EF4-FFF2-40B4-BE49-F238E27FC236}">
                <a16:creationId xmlns:a16="http://schemas.microsoft.com/office/drawing/2014/main" id="{9671FC30-9A78-4B84-805B-BC77C2ACF17C}"/>
              </a:ext>
            </a:extLst>
          </p:cNvPr>
          <p:cNvSpPr/>
          <p:nvPr/>
        </p:nvSpPr>
        <p:spPr>
          <a:xfrm>
            <a:off x="513199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336">
            <a:extLst>
              <a:ext uri="{FF2B5EF4-FFF2-40B4-BE49-F238E27FC236}">
                <a16:creationId xmlns:a16="http://schemas.microsoft.com/office/drawing/2014/main" id="{DA82E011-CEEC-4D19-951F-CA0DB45A5953}"/>
              </a:ext>
            </a:extLst>
          </p:cNvPr>
          <p:cNvSpPr/>
          <p:nvPr/>
        </p:nvSpPr>
        <p:spPr>
          <a:xfrm>
            <a:off x="529794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337">
            <a:extLst>
              <a:ext uri="{FF2B5EF4-FFF2-40B4-BE49-F238E27FC236}">
                <a16:creationId xmlns:a16="http://schemas.microsoft.com/office/drawing/2014/main" id="{CB483DD6-8DBA-4C0F-AA14-69B4734D5581}"/>
              </a:ext>
            </a:extLst>
          </p:cNvPr>
          <p:cNvSpPr/>
          <p:nvPr/>
        </p:nvSpPr>
        <p:spPr>
          <a:xfrm>
            <a:off x="526474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338">
            <a:extLst>
              <a:ext uri="{FF2B5EF4-FFF2-40B4-BE49-F238E27FC236}">
                <a16:creationId xmlns:a16="http://schemas.microsoft.com/office/drawing/2014/main" id="{F45AB8F8-DB04-44F5-A274-FCE416124CB2}"/>
              </a:ext>
            </a:extLst>
          </p:cNvPr>
          <p:cNvSpPr/>
          <p:nvPr/>
        </p:nvSpPr>
        <p:spPr>
          <a:xfrm>
            <a:off x="523167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339">
            <a:extLst>
              <a:ext uri="{FF2B5EF4-FFF2-40B4-BE49-F238E27FC236}">
                <a16:creationId xmlns:a16="http://schemas.microsoft.com/office/drawing/2014/main" id="{F3AB706F-9168-440C-BBFD-26FFB56850CB}"/>
              </a:ext>
            </a:extLst>
          </p:cNvPr>
          <p:cNvSpPr/>
          <p:nvPr/>
        </p:nvSpPr>
        <p:spPr>
          <a:xfrm>
            <a:off x="5397652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340">
            <a:extLst>
              <a:ext uri="{FF2B5EF4-FFF2-40B4-BE49-F238E27FC236}">
                <a16:creationId xmlns:a16="http://schemas.microsoft.com/office/drawing/2014/main" id="{26B1038F-7DAB-4DA7-9019-4276F0060A1C}"/>
              </a:ext>
            </a:extLst>
          </p:cNvPr>
          <p:cNvSpPr/>
          <p:nvPr/>
        </p:nvSpPr>
        <p:spPr>
          <a:xfrm>
            <a:off x="536445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341">
            <a:extLst>
              <a:ext uri="{FF2B5EF4-FFF2-40B4-BE49-F238E27FC236}">
                <a16:creationId xmlns:a16="http://schemas.microsoft.com/office/drawing/2014/main" id="{0616CC77-9495-419F-9E2C-F98FFD83A3D7}"/>
              </a:ext>
            </a:extLst>
          </p:cNvPr>
          <p:cNvSpPr/>
          <p:nvPr/>
        </p:nvSpPr>
        <p:spPr>
          <a:xfrm>
            <a:off x="533137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342">
            <a:extLst>
              <a:ext uri="{FF2B5EF4-FFF2-40B4-BE49-F238E27FC236}">
                <a16:creationId xmlns:a16="http://schemas.microsoft.com/office/drawing/2014/main" id="{4B0DB699-B705-4F63-B0D6-6797556244E6}"/>
              </a:ext>
            </a:extLst>
          </p:cNvPr>
          <p:cNvSpPr/>
          <p:nvPr/>
        </p:nvSpPr>
        <p:spPr>
          <a:xfrm>
            <a:off x="549733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343">
            <a:extLst>
              <a:ext uri="{FF2B5EF4-FFF2-40B4-BE49-F238E27FC236}">
                <a16:creationId xmlns:a16="http://schemas.microsoft.com/office/drawing/2014/main" id="{C4236756-58A2-48C5-9A69-7B555248728F}"/>
              </a:ext>
            </a:extLst>
          </p:cNvPr>
          <p:cNvSpPr/>
          <p:nvPr/>
        </p:nvSpPr>
        <p:spPr>
          <a:xfrm>
            <a:off x="546414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344">
            <a:extLst>
              <a:ext uri="{FF2B5EF4-FFF2-40B4-BE49-F238E27FC236}">
                <a16:creationId xmlns:a16="http://schemas.microsoft.com/office/drawing/2014/main" id="{1D0CC9E2-5D9D-48AD-8F7E-3EE71825B4DF}"/>
              </a:ext>
            </a:extLst>
          </p:cNvPr>
          <p:cNvSpPr/>
          <p:nvPr/>
        </p:nvSpPr>
        <p:spPr>
          <a:xfrm>
            <a:off x="543106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345">
            <a:extLst>
              <a:ext uri="{FF2B5EF4-FFF2-40B4-BE49-F238E27FC236}">
                <a16:creationId xmlns:a16="http://schemas.microsoft.com/office/drawing/2014/main" id="{43A1FA7F-FDFA-444B-A913-346F33CA90C3}"/>
              </a:ext>
            </a:extLst>
          </p:cNvPr>
          <p:cNvSpPr/>
          <p:nvPr/>
        </p:nvSpPr>
        <p:spPr>
          <a:xfrm>
            <a:off x="5597042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346">
            <a:extLst>
              <a:ext uri="{FF2B5EF4-FFF2-40B4-BE49-F238E27FC236}">
                <a16:creationId xmlns:a16="http://schemas.microsoft.com/office/drawing/2014/main" id="{AB401CE7-4C39-4799-AE80-87D0C393CF38}"/>
              </a:ext>
            </a:extLst>
          </p:cNvPr>
          <p:cNvSpPr/>
          <p:nvPr/>
        </p:nvSpPr>
        <p:spPr>
          <a:xfrm>
            <a:off x="556384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347">
            <a:extLst>
              <a:ext uri="{FF2B5EF4-FFF2-40B4-BE49-F238E27FC236}">
                <a16:creationId xmlns:a16="http://schemas.microsoft.com/office/drawing/2014/main" id="{87B520E5-F6AA-4624-B142-634EFF8CCF14}"/>
              </a:ext>
            </a:extLst>
          </p:cNvPr>
          <p:cNvSpPr/>
          <p:nvPr/>
        </p:nvSpPr>
        <p:spPr>
          <a:xfrm>
            <a:off x="553076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348">
            <a:extLst>
              <a:ext uri="{FF2B5EF4-FFF2-40B4-BE49-F238E27FC236}">
                <a16:creationId xmlns:a16="http://schemas.microsoft.com/office/drawing/2014/main" id="{8C1E94FF-30FC-41C6-B3F0-5B950D5E93E9}"/>
              </a:ext>
            </a:extLst>
          </p:cNvPr>
          <p:cNvSpPr/>
          <p:nvPr/>
        </p:nvSpPr>
        <p:spPr>
          <a:xfrm>
            <a:off x="569672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349">
            <a:extLst>
              <a:ext uri="{FF2B5EF4-FFF2-40B4-BE49-F238E27FC236}">
                <a16:creationId xmlns:a16="http://schemas.microsoft.com/office/drawing/2014/main" id="{5C9842AB-1DD3-44A6-B61A-34F0433652F2}"/>
              </a:ext>
            </a:extLst>
          </p:cNvPr>
          <p:cNvSpPr/>
          <p:nvPr/>
        </p:nvSpPr>
        <p:spPr>
          <a:xfrm>
            <a:off x="566353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350">
            <a:extLst>
              <a:ext uri="{FF2B5EF4-FFF2-40B4-BE49-F238E27FC236}">
                <a16:creationId xmlns:a16="http://schemas.microsoft.com/office/drawing/2014/main" id="{2AC36327-6097-4AD6-952C-12E8122CABAD}"/>
              </a:ext>
            </a:extLst>
          </p:cNvPr>
          <p:cNvSpPr/>
          <p:nvPr/>
        </p:nvSpPr>
        <p:spPr>
          <a:xfrm>
            <a:off x="563046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351">
            <a:extLst>
              <a:ext uri="{FF2B5EF4-FFF2-40B4-BE49-F238E27FC236}">
                <a16:creationId xmlns:a16="http://schemas.microsoft.com/office/drawing/2014/main" id="{E25F344B-6977-4E1C-B0DA-83D970924563}"/>
              </a:ext>
            </a:extLst>
          </p:cNvPr>
          <p:cNvSpPr/>
          <p:nvPr/>
        </p:nvSpPr>
        <p:spPr>
          <a:xfrm>
            <a:off x="5796432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352">
            <a:extLst>
              <a:ext uri="{FF2B5EF4-FFF2-40B4-BE49-F238E27FC236}">
                <a16:creationId xmlns:a16="http://schemas.microsoft.com/office/drawing/2014/main" id="{3EBB7C10-8536-44B5-9A11-9DD69D867E2B}"/>
              </a:ext>
            </a:extLst>
          </p:cNvPr>
          <p:cNvSpPr/>
          <p:nvPr/>
        </p:nvSpPr>
        <p:spPr>
          <a:xfrm>
            <a:off x="5763247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353">
            <a:extLst>
              <a:ext uri="{FF2B5EF4-FFF2-40B4-BE49-F238E27FC236}">
                <a16:creationId xmlns:a16="http://schemas.microsoft.com/office/drawing/2014/main" id="{A0A76DF1-5B67-410F-A22D-45551DF38E2A}"/>
              </a:ext>
            </a:extLst>
          </p:cNvPr>
          <p:cNvSpPr/>
          <p:nvPr/>
        </p:nvSpPr>
        <p:spPr>
          <a:xfrm>
            <a:off x="573015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354">
            <a:extLst>
              <a:ext uri="{FF2B5EF4-FFF2-40B4-BE49-F238E27FC236}">
                <a16:creationId xmlns:a16="http://schemas.microsoft.com/office/drawing/2014/main" id="{DD8776D6-EE32-49E2-9071-50C0B8085E19}"/>
              </a:ext>
            </a:extLst>
          </p:cNvPr>
          <p:cNvSpPr/>
          <p:nvPr/>
        </p:nvSpPr>
        <p:spPr>
          <a:xfrm>
            <a:off x="5896127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355">
            <a:extLst>
              <a:ext uri="{FF2B5EF4-FFF2-40B4-BE49-F238E27FC236}">
                <a16:creationId xmlns:a16="http://schemas.microsoft.com/office/drawing/2014/main" id="{5D2987E6-D6B8-4BDA-8F3A-1B824A350C4C}"/>
              </a:ext>
            </a:extLst>
          </p:cNvPr>
          <p:cNvSpPr/>
          <p:nvPr/>
        </p:nvSpPr>
        <p:spPr>
          <a:xfrm>
            <a:off x="586292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356">
            <a:extLst>
              <a:ext uri="{FF2B5EF4-FFF2-40B4-BE49-F238E27FC236}">
                <a16:creationId xmlns:a16="http://schemas.microsoft.com/office/drawing/2014/main" id="{97A84FE8-6785-4E71-97FD-31D69FCC10B6}"/>
              </a:ext>
            </a:extLst>
          </p:cNvPr>
          <p:cNvSpPr/>
          <p:nvPr/>
        </p:nvSpPr>
        <p:spPr>
          <a:xfrm>
            <a:off x="582984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357">
            <a:extLst>
              <a:ext uri="{FF2B5EF4-FFF2-40B4-BE49-F238E27FC236}">
                <a16:creationId xmlns:a16="http://schemas.microsoft.com/office/drawing/2014/main" id="{502B2EE4-A218-494F-A177-B426CB8045BB}"/>
              </a:ext>
            </a:extLst>
          </p:cNvPr>
          <p:cNvSpPr/>
          <p:nvPr/>
        </p:nvSpPr>
        <p:spPr>
          <a:xfrm>
            <a:off x="5995822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358">
            <a:extLst>
              <a:ext uri="{FF2B5EF4-FFF2-40B4-BE49-F238E27FC236}">
                <a16:creationId xmlns:a16="http://schemas.microsoft.com/office/drawing/2014/main" id="{115434CA-79A3-40BF-90DB-61B5F86B2BC8}"/>
              </a:ext>
            </a:extLst>
          </p:cNvPr>
          <p:cNvSpPr/>
          <p:nvPr/>
        </p:nvSpPr>
        <p:spPr>
          <a:xfrm>
            <a:off x="5962637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359">
            <a:extLst>
              <a:ext uri="{FF2B5EF4-FFF2-40B4-BE49-F238E27FC236}">
                <a16:creationId xmlns:a16="http://schemas.microsoft.com/office/drawing/2014/main" id="{C5B22811-7BF6-4749-854F-83B8531067ED}"/>
              </a:ext>
            </a:extLst>
          </p:cNvPr>
          <p:cNvSpPr/>
          <p:nvPr/>
        </p:nvSpPr>
        <p:spPr>
          <a:xfrm>
            <a:off x="592954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360">
            <a:extLst>
              <a:ext uri="{FF2B5EF4-FFF2-40B4-BE49-F238E27FC236}">
                <a16:creationId xmlns:a16="http://schemas.microsoft.com/office/drawing/2014/main" id="{1BAAA69F-1603-481F-B3BB-8A5AED6BD52B}"/>
              </a:ext>
            </a:extLst>
          </p:cNvPr>
          <p:cNvSpPr/>
          <p:nvPr/>
        </p:nvSpPr>
        <p:spPr>
          <a:xfrm>
            <a:off x="6095517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361">
            <a:extLst>
              <a:ext uri="{FF2B5EF4-FFF2-40B4-BE49-F238E27FC236}">
                <a16:creationId xmlns:a16="http://schemas.microsoft.com/office/drawing/2014/main" id="{4E5E7A7C-BEE8-4319-AF05-51CD169D1348}"/>
              </a:ext>
            </a:extLst>
          </p:cNvPr>
          <p:cNvSpPr/>
          <p:nvPr/>
        </p:nvSpPr>
        <p:spPr>
          <a:xfrm>
            <a:off x="606231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362">
            <a:extLst>
              <a:ext uri="{FF2B5EF4-FFF2-40B4-BE49-F238E27FC236}">
                <a16:creationId xmlns:a16="http://schemas.microsoft.com/office/drawing/2014/main" id="{677C1AE8-3AE8-4353-83C5-A4657CADED82}"/>
              </a:ext>
            </a:extLst>
          </p:cNvPr>
          <p:cNvSpPr/>
          <p:nvPr/>
        </p:nvSpPr>
        <p:spPr>
          <a:xfrm>
            <a:off x="602924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363">
            <a:extLst>
              <a:ext uri="{FF2B5EF4-FFF2-40B4-BE49-F238E27FC236}">
                <a16:creationId xmlns:a16="http://schemas.microsoft.com/office/drawing/2014/main" id="{F20BCD20-7D8C-43CA-A650-C1A24A8EA8A5}"/>
              </a:ext>
            </a:extLst>
          </p:cNvPr>
          <p:cNvSpPr/>
          <p:nvPr/>
        </p:nvSpPr>
        <p:spPr>
          <a:xfrm>
            <a:off x="619519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364">
            <a:extLst>
              <a:ext uri="{FF2B5EF4-FFF2-40B4-BE49-F238E27FC236}">
                <a16:creationId xmlns:a16="http://schemas.microsoft.com/office/drawing/2014/main" id="{BC202A03-5DD9-4B12-8481-7856BE6E56A4}"/>
              </a:ext>
            </a:extLst>
          </p:cNvPr>
          <p:cNvSpPr/>
          <p:nvPr/>
        </p:nvSpPr>
        <p:spPr>
          <a:xfrm>
            <a:off x="616201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365">
            <a:extLst>
              <a:ext uri="{FF2B5EF4-FFF2-40B4-BE49-F238E27FC236}">
                <a16:creationId xmlns:a16="http://schemas.microsoft.com/office/drawing/2014/main" id="{5A8E60EA-895C-4629-8A68-0E3ACAB12831}"/>
              </a:ext>
            </a:extLst>
          </p:cNvPr>
          <p:cNvSpPr/>
          <p:nvPr/>
        </p:nvSpPr>
        <p:spPr>
          <a:xfrm>
            <a:off x="612894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366">
            <a:extLst>
              <a:ext uri="{FF2B5EF4-FFF2-40B4-BE49-F238E27FC236}">
                <a16:creationId xmlns:a16="http://schemas.microsoft.com/office/drawing/2014/main" id="{ABC85EDB-2AE3-4218-871D-BD8B61708B9A}"/>
              </a:ext>
            </a:extLst>
          </p:cNvPr>
          <p:cNvSpPr/>
          <p:nvPr/>
        </p:nvSpPr>
        <p:spPr>
          <a:xfrm>
            <a:off x="6294907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367">
            <a:extLst>
              <a:ext uri="{FF2B5EF4-FFF2-40B4-BE49-F238E27FC236}">
                <a16:creationId xmlns:a16="http://schemas.microsoft.com/office/drawing/2014/main" id="{53918BD5-1ECF-40F4-B030-31D06F43C178}"/>
              </a:ext>
            </a:extLst>
          </p:cNvPr>
          <p:cNvSpPr/>
          <p:nvPr/>
        </p:nvSpPr>
        <p:spPr>
          <a:xfrm>
            <a:off x="6261722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368">
            <a:extLst>
              <a:ext uri="{FF2B5EF4-FFF2-40B4-BE49-F238E27FC236}">
                <a16:creationId xmlns:a16="http://schemas.microsoft.com/office/drawing/2014/main" id="{A3EE1AE2-2AFF-4515-B9B2-168ABF1B654B}"/>
              </a:ext>
            </a:extLst>
          </p:cNvPr>
          <p:cNvSpPr/>
          <p:nvPr/>
        </p:nvSpPr>
        <p:spPr>
          <a:xfrm>
            <a:off x="622863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369">
            <a:extLst>
              <a:ext uri="{FF2B5EF4-FFF2-40B4-BE49-F238E27FC236}">
                <a16:creationId xmlns:a16="http://schemas.microsoft.com/office/drawing/2014/main" id="{157BD96B-8C1F-4CB4-8B78-6C24E451DD81}"/>
              </a:ext>
            </a:extLst>
          </p:cNvPr>
          <p:cNvSpPr/>
          <p:nvPr/>
        </p:nvSpPr>
        <p:spPr>
          <a:xfrm>
            <a:off x="639458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370">
            <a:extLst>
              <a:ext uri="{FF2B5EF4-FFF2-40B4-BE49-F238E27FC236}">
                <a16:creationId xmlns:a16="http://schemas.microsoft.com/office/drawing/2014/main" id="{EE64E59B-C8E9-4C2D-B8A3-1A7616211DFC}"/>
              </a:ext>
            </a:extLst>
          </p:cNvPr>
          <p:cNvSpPr/>
          <p:nvPr/>
        </p:nvSpPr>
        <p:spPr>
          <a:xfrm>
            <a:off x="636140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371">
            <a:extLst>
              <a:ext uri="{FF2B5EF4-FFF2-40B4-BE49-F238E27FC236}">
                <a16:creationId xmlns:a16="http://schemas.microsoft.com/office/drawing/2014/main" id="{C1E30404-FFAC-407C-BEE7-A4576294A6A3}"/>
              </a:ext>
            </a:extLst>
          </p:cNvPr>
          <p:cNvSpPr/>
          <p:nvPr/>
        </p:nvSpPr>
        <p:spPr>
          <a:xfrm>
            <a:off x="632833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372">
            <a:extLst>
              <a:ext uri="{FF2B5EF4-FFF2-40B4-BE49-F238E27FC236}">
                <a16:creationId xmlns:a16="http://schemas.microsoft.com/office/drawing/2014/main" id="{A48B0721-02C6-46FE-9262-0F38951EA67D}"/>
              </a:ext>
            </a:extLst>
          </p:cNvPr>
          <p:cNvSpPr/>
          <p:nvPr/>
        </p:nvSpPr>
        <p:spPr>
          <a:xfrm>
            <a:off x="6494297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373">
            <a:extLst>
              <a:ext uri="{FF2B5EF4-FFF2-40B4-BE49-F238E27FC236}">
                <a16:creationId xmlns:a16="http://schemas.microsoft.com/office/drawing/2014/main" id="{DE7F3661-A8AB-4335-A310-701E887CDBAE}"/>
              </a:ext>
            </a:extLst>
          </p:cNvPr>
          <p:cNvSpPr/>
          <p:nvPr/>
        </p:nvSpPr>
        <p:spPr>
          <a:xfrm>
            <a:off x="6461112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374">
            <a:extLst>
              <a:ext uri="{FF2B5EF4-FFF2-40B4-BE49-F238E27FC236}">
                <a16:creationId xmlns:a16="http://schemas.microsoft.com/office/drawing/2014/main" id="{61837B8F-A101-491C-A5E4-DA52DCD171AF}"/>
              </a:ext>
            </a:extLst>
          </p:cNvPr>
          <p:cNvSpPr/>
          <p:nvPr/>
        </p:nvSpPr>
        <p:spPr>
          <a:xfrm>
            <a:off x="642801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375">
            <a:extLst>
              <a:ext uri="{FF2B5EF4-FFF2-40B4-BE49-F238E27FC236}">
                <a16:creationId xmlns:a16="http://schemas.microsoft.com/office/drawing/2014/main" id="{BB29B8D2-C39F-418D-9955-9E984E6B1485}"/>
              </a:ext>
            </a:extLst>
          </p:cNvPr>
          <p:cNvSpPr/>
          <p:nvPr/>
        </p:nvSpPr>
        <p:spPr>
          <a:xfrm>
            <a:off x="6593992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376">
            <a:extLst>
              <a:ext uri="{FF2B5EF4-FFF2-40B4-BE49-F238E27FC236}">
                <a16:creationId xmlns:a16="http://schemas.microsoft.com/office/drawing/2014/main" id="{C1BD8592-E902-49A2-9064-DBD43CCD6E36}"/>
              </a:ext>
            </a:extLst>
          </p:cNvPr>
          <p:cNvSpPr/>
          <p:nvPr/>
        </p:nvSpPr>
        <p:spPr>
          <a:xfrm>
            <a:off x="656079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377">
            <a:extLst>
              <a:ext uri="{FF2B5EF4-FFF2-40B4-BE49-F238E27FC236}">
                <a16:creationId xmlns:a16="http://schemas.microsoft.com/office/drawing/2014/main" id="{F4D31CB7-99C4-488C-BEF6-2F1547C75B5A}"/>
              </a:ext>
            </a:extLst>
          </p:cNvPr>
          <p:cNvSpPr/>
          <p:nvPr/>
        </p:nvSpPr>
        <p:spPr>
          <a:xfrm>
            <a:off x="652772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378">
            <a:extLst>
              <a:ext uri="{FF2B5EF4-FFF2-40B4-BE49-F238E27FC236}">
                <a16:creationId xmlns:a16="http://schemas.microsoft.com/office/drawing/2014/main" id="{FBA6DBCD-4D59-46C6-97E6-37516BF18A54}"/>
              </a:ext>
            </a:extLst>
          </p:cNvPr>
          <p:cNvSpPr/>
          <p:nvPr/>
        </p:nvSpPr>
        <p:spPr>
          <a:xfrm>
            <a:off x="6693700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379">
            <a:extLst>
              <a:ext uri="{FF2B5EF4-FFF2-40B4-BE49-F238E27FC236}">
                <a16:creationId xmlns:a16="http://schemas.microsoft.com/office/drawing/2014/main" id="{440D5A58-173F-44B4-B202-3C8FD4EF20A7}"/>
              </a:ext>
            </a:extLst>
          </p:cNvPr>
          <p:cNvSpPr/>
          <p:nvPr/>
        </p:nvSpPr>
        <p:spPr>
          <a:xfrm>
            <a:off x="6660502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380">
            <a:extLst>
              <a:ext uri="{FF2B5EF4-FFF2-40B4-BE49-F238E27FC236}">
                <a16:creationId xmlns:a16="http://schemas.microsoft.com/office/drawing/2014/main" id="{C9A2283A-3537-4C14-B91C-6ECEE4080A69}"/>
              </a:ext>
            </a:extLst>
          </p:cNvPr>
          <p:cNvSpPr/>
          <p:nvPr/>
        </p:nvSpPr>
        <p:spPr>
          <a:xfrm>
            <a:off x="6627405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381">
            <a:extLst>
              <a:ext uri="{FF2B5EF4-FFF2-40B4-BE49-F238E27FC236}">
                <a16:creationId xmlns:a16="http://schemas.microsoft.com/office/drawing/2014/main" id="{5D64BD3F-1E64-42F3-80F0-B7EDF6AD9895}"/>
              </a:ext>
            </a:extLst>
          </p:cNvPr>
          <p:cNvSpPr/>
          <p:nvPr/>
        </p:nvSpPr>
        <p:spPr>
          <a:xfrm>
            <a:off x="6793369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382">
            <a:extLst>
              <a:ext uri="{FF2B5EF4-FFF2-40B4-BE49-F238E27FC236}">
                <a16:creationId xmlns:a16="http://schemas.microsoft.com/office/drawing/2014/main" id="{17703D5E-9B71-4E61-ADAE-F9074A35D252}"/>
              </a:ext>
            </a:extLst>
          </p:cNvPr>
          <p:cNvSpPr/>
          <p:nvPr/>
        </p:nvSpPr>
        <p:spPr>
          <a:xfrm>
            <a:off x="676019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383">
            <a:extLst>
              <a:ext uri="{FF2B5EF4-FFF2-40B4-BE49-F238E27FC236}">
                <a16:creationId xmlns:a16="http://schemas.microsoft.com/office/drawing/2014/main" id="{3A7546D3-1AC3-4EBE-9AFE-18E884773412}"/>
              </a:ext>
            </a:extLst>
          </p:cNvPr>
          <p:cNvSpPr/>
          <p:nvPr/>
        </p:nvSpPr>
        <p:spPr>
          <a:xfrm>
            <a:off x="6727113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384">
            <a:extLst>
              <a:ext uri="{FF2B5EF4-FFF2-40B4-BE49-F238E27FC236}">
                <a16:creationId xmlns:a16="http://schemas.microsoft.com/office/drawing/2014/main" id="{5FC078A2-8CE6-4041-8CB3-98E3B2891D52}"/>
              </a:ext>
            </a:extLst>
          </p:cNvPr>
          <p:cNvSpPr/>
          <p:nvPr/>
        </p:nvSpPr>
        <p:spPr>
          <a:xfrm>
            <a:off x="6893077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385">
            <a:extLst>
              <a:ext uri="{FF2B5EF4-FFF2-40B4-BE49-F238E27FC236}">
                <a16:creationId xmlns:a16="http://schemas.microsoft.com/office/drawing/2014/main" id="{A6D8D876-E12A-4D86-A5C6-A6268CFF7B4B}"/>
              </a:ext>
            </a:extLst>
          </p:cNvPr>
          <p:cNvSpPr/>
          <p:nvPr/>
        </p:nvSpPr>
        <p:spPr>
          <a:xfrm>
            <a:off x="685990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386">
            <a:extLst>
              <a:ext uri="{FF2B5EF4-FFF2-40B4-BE49-F238E27FC236}">
                <a16:creationId xmlns:a16="http://schemas.microsoft.com/office/drawing/2014/main" id="{CB00626C-992E-47EC-A808-22F56A50A050}"/>
              </a:ext>
            </a:extLst>
          </p:cNvPr>
          <p:cNvSpPr/>
          <p:nvPr/>
        </p:nvSpPr>
        <p:spPr>
          <a:xfrm>
            <a:off x="6826808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387">
            <a:extLst>
              <a:ext uri="{FF2B5EF4-FFF2-40B4-BE49-F238E27FC236}">
                <a16:creationId xmlns:a16="http://schemas.microsoft.com/office/drawing/2014/main" id="{E97151C9-C14A-4864-A5D2-D94ED5360E02}"/>
              </a:ext>
            </a:extLst>
          </p:cNvPr>
          <p:cNvSpPr/>
          <p:nvPr/>
        </p:nvSpPr>
        <p:spPr>
          <a:xfrm>
            <a:off x="6992771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388">
            <a:extLst>
              <a:ext uri="{FF2B5EF4-FFF2-40B4-BE49-F238E27FC236}">
                <a16:creationId xmlns:a16="http://schemas.microsoft.com/office/drawing/2014/main" id="{29826069-ACE7-4389-86B7-ADBCD8BB68E2}"/>
              </a:ext>
            </a:extLst>
          </p:cNvPr>
          <p:cNvSpPr/>
          <p:nvPr/>
        </p:nvSpPr>
        <p:spPr>
          <a:xfrm>
            <a:off x="6959574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389">
            <a:extLst>
              <a:ext uri="{FF2B5EF4-FFF2-40B4-BE49-F238E27FC236}">
                <a16:creationId xmlns:a16="http://schemas.microsoft.com/office/drawing/2014/main" id="{90A7BF9F-0A3B-4CB0-8AC2-307327AF1FDD}"/>
              </a:ext>
            </a:extLst>
          </p:cNvPr>
          <p:cNvSpPr/>
          <p:nvPr/>
        </p:nvSpPr>
        <p:spPr>
          <a:xfrm>
            <a:off x="6926516" y="60938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98" name="object 393">
            <a:extLst>
              <a:ext uri="{FF2B5EF4-FFF2-40B4-BE49-F238E27FC236}">
                <a16:creationId xmlns:a16="http://schemas.microsoft.com/office/drawing/2014/main" id="{A5A7740C-BAC1-4763-80D2-6D2C6870E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3108"/>
              </p:ext>
            </p:extLst>
          </p:nvPr>
        </p:nvGraphicFramePr>
        <p:xfrm>
          <a:off x="524386" y="787400"/>
          <a:ext cx="6454264" cy="2384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7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281">
                  <a:extLst>
                    <a:ext uri="{9D8B030D-6E8A-4147-A177-3AD203B41FA5}">
                      <a16:colId xmlns:a16="http://schemas.microsoft.com/office/drawing/2014/main" val="2630276209"/>
                    </a:ext>
                  </a:extLst>
                </a:gridCol>
                <a:gridCol w="5461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660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ГИДРОМАССАЖНЫЕ ВАННЫ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596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01"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  <a:spcBef>
                          <a:spcPts val="185"/>
                        </a:spcBef>
                      </a:pPr>
                      <a:endParaRPr lang="en-US" sz="900" b="1" spc="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040"/>
                        </a:lnSpc>
                        <a:spcBef>
                          <a:spcPts val="185"/>
                        </a:spcBef>
                      </a:pPr>
                      <a:r>
                        <a:rPr lang="ru-RU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Модель</a:t>
                      </a:r>
                      <a:r>
                        <a:rPr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900" b="1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040"/>
                        </a:lnSpc>
                      </a:pPr>
                      <a:r>
                        <a:rPr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lang="ru-RU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Артикул</a:t>
                      </a:r>
                      <a:endParaRPr sz="900" b="1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2349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Форма</a:t>
                      </a:r>
                      <a:endParaRPr sz="900" b="1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8699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26034" algn="ctr">
                        <a:lnSpc>
                          <a:spcPts val="900"/>
                        </a:lnSpc>
                        <a:spcBef>
                          <a:spcPts val="414"/>
                        </a:spcBef>
                      </a:pPr>
                      <a:r>
                        <a:rPr lang="ru-RU" sz="8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Макс. кол-во сидячих мест</a:t>
                      </a:r>
                      <a:endParaRPr sz="800" b="1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52704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marR="106680" indent="64769" algn="ctr">
                        <a:lnSpc>
                          <a:spcPts val="900"/>
                        </a:lnSpc>
                        <a:spcBef>
                          <a:spcPts val="414"/>
                        </a:spcBef>
                      </a:pPr>
                      <a:r>
                        <a:rPr lang="ru-RU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Вместимость воды</a:t>
                      </a:r>
                      <a:endParaRPr sz="900" b="1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52704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Внешние размеры</a:t>
                      </a:r>
                      <a:endParaRPr sz="900" b="1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8699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Внутренние размеры</a:t>
                      </a:r>
                      <a:endParaRPr sz="900" b="1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8699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Высота</a:t>
                      </a:r>
                      <a:endParaRPr sz="900" b="1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8699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Вес</a:t>
                      </a:r>
                      <a:endParaRPr sz="900" b="1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8699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85"/>
                        </a:spcBef>
                        <a:tabLst>
                          <a:tab pos="0" algn="l"/>
                        </a:tabLst>
                      </a:pPr>
                      <a:r>
                        <a:rPr lang="ru-RU" sz="900" b="1" spc="0" dirty="0">
                          <a:latin typeface="Arial Narrow"/>
                          <a:cs typeface="Arial Narrow"/>
                        </a:rPr>
                        <a:t>Увеличение температуры</a:t>
                      </a:r>
                      <a:endParaRPr sz="900" b="1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86995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F-MO06</a:t>
                      </a:r>
                      <a:r>
                        <a:rPr lang="en-US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2W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Mono</a:t>
                      </a:r>
                      <a:endParaRPr lang="en-US" sz="900" b="1" spc="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en-US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F-NA062W</a:t>
                      </a:r>
                      <a:endParaRPr lang="en-US" sz="900" spc="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Naval</a:t>
                      </a:r>
                      <a:endParaRPr lang="en-US"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42544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Круглый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85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6 чел.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85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930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л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(245 </a:t>
                      </a:r>
                      <a:r>
                        <a:rPr lang="ru-RU" sz="900" spc="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гал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.)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42544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62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Ø1.73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 (6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”)</a:t>
                      </a:r>
                      <a:endParaRPr lang="ru-RU"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1239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Ø1.63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(64”)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1239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0.65m (26”)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1239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кг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(8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фунтов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85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1.5-2.0 </a:t>
                      </a:r>
                      <a:r>
                        <a:rPr lang="ru-RU" sz="1200" b="0" i="0" u="none" strike="noStrike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С/час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855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15"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F-</a:t>
                      </a:r>
                      <a:r>
                        <a:rPr lang="en-US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MO</a:t>
                      </a:r>
                      <a:r>
                        <a:rPr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r>
                        <a:rPr lang="en-US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82W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  <a:p>
                      <a:pPr marL="1676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Mono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4127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Круглый</a:t>
                      </a:r>
                      <a:endParaRPr lang="ru-RU"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22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04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 </a:t>
                      </a: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чел.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22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11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л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  <a:p>
                      <a:pPr marL="10731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(29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гал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.)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4127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Ø1.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92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(7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”)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1176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Ø1.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81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(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71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”)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1176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0.65m (26”)</a:t>
                      </a:r>
                      <a:endParaRPr lang="en-US"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1112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39,5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кг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(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87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фунтов</a:t>
                      </a:r>
                      <a:r>
                        <a:rPr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22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1.2-1.8 </a:t>
                      </a:r>
                      <a:r>
                        <a:rPr lang="ru-RU" sz="1200" b="0" i="0" u="none" strike="noStrike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С/час</a:t>
                      </a:r>
                    </a:p>
                  </a:txBody>
                  <a:tcPr marL="0" marR="0" marT="109220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10"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F-TU06</a:t>
                      </a:r>
                      <a:r>
                        <a:rPr lang="ru-RU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endParaRPr lang="en-US" sz="900" spc="0" dirty="0">
                        <a:latin typeface="Arial Narrow"/>
                        <a:cs typeface="Arial Narrow"/>
                      </a:endParaRPr>
                    </a:p>
                    <a:p>
                      <a:pPr marL="1676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900" b="1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Tuscany</a:t>
                      </a:r>
                      <a:endParaRPr lang="en-US" sz="900" spc="0" dirty="0">
                        <a:latin typeface="Arial Narrow"/>
                        <a:cs typeface="Arial Narrow"/>
                      </a:endParaRPr>
                    </a:p>
                    <a:p>
                      <a:pPr marL="1676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41275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8-угольный</a:t>
                      </a:r>
                      <a:endParaRPr lang="ru-RU"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220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6 чел.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220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1100 л</a:t>
                      </a:r>
                      <a:endParaRPr lang="ru-RU" sz="900" spc="0" dirty="0">
                        <a:latin typeface="Arial Narrow"/>
                        <a:cs typeface="Arial Narrow"/>
                      </a:endParaRPr>
                    </a:p>
                    <a:p>
                      <a:pPr marL="107314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(291 </a:t>
                      </a:r>
                      <a:r>
                        <a:rPr lang="ru-RU" sz="900" spc="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гал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.)</a:t>
                      </a:r>
                      <a:endParaRPr lang="ru-RU"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41275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62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Ø1.93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 (</a:t>
                      </a: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6”)</a:t>
                      </a:r>
                      <a:endParaRPr lang="ru-RU"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11760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71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Ø1.73 </a:t>
                      </a:r>
                      <a:r>
                        <a:rPr lang="ru-RU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м (68”)</a:t>
                      </a:r>
                      <a:endParaRPr lang="ru-RU"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11760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0.73m (29”)</a:t>
                      </a:r>
                      <a:endParaRPr lang="en-US"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11125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en-US" sz="900" spc="0" dirty="0">
                          <a:latin typeface="Arial Narrow"/>
                          <a:cs typeface="Arial Narrow"/>
                        </a:rPr>
                        <a:t>75</a:t>
                      </a: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 кг (165.3 фунтов)</a:t>
                      </a:r>
                      <a:endParaRPr sz="900" spc="0" dirty="0">
                        <a:latin typeface="Arial Narrow"/>
                        <a:cs typeface="Arial Narrow"/>
                      </a:endParaRPr>
                    </a:p>
                  </a:txBody>
                  <a:tcPr marL="0" marR="0" marT="109220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1.2-1.8 </a:t>
                      </a:r>
                      <a:r>
                        <a:rPr lang="ru-RU" sz="1200" b="0" i="0" u="none" strike="noStrike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ru-RU" sz="900" spc="0" dirty="0">
                          <a:latin typeface="Arial Narrow"/>
                          <a:cs typeface="Arial Narrow"/>
                        </a:rPr>
                        <a:t>С/час</a:t>
                      </a:r>
                    </a:p>
                  </a:txBody>
                  <a:tcPr marL="0" marR="0" marT="109220" marB="0" anchor="ctr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709734"/>
                  </a:ext>
                </a:extLst>
              </a:tr>
            </a:tbl>
          </a:graphicData>
        </a:graphic>
      </p:graphicFrame>
      <p:pic>
        <p:nvPicPr>
          <p:cNvPr id="391" name="Рисунок 390">
            <a:extLst>
              <a:ext uri="{FF2B5EF4-FFF2-40B4-BE49-F238E27FC236}">
                <a16:creationId xmlns:a16="http://schemas.microsoft.com/office/drawing/2014/main" id="{21215C90-B766-46C6-B10F-27656A5B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2" y="6530752"/>
            <a:ext cx="6508624" cy="32367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744" y="2651992"/>
            <a:ext cx="665745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:</a:t>
            </a:r>
            <a:endParaRPr sz="900" dirty="0">
              <a:latin typeface="Arial Narrow"/>
              <a:cs typeface="Arial Narrow"/>
            </a:endParaRPr>
          </a:p>
          <a:p>
            <a:pPr marL="12700" marR="166370">
              <a:lnSpc>
                <a:spcPts val="1000"/>
              </a:lnSpc>
              <a:spcBef>
                <a:spcPts val="6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Чертеж демонстрируется в качестве наглядной иллюстрации. Фактические изделия могут отличаться от изображения. Выполнено не в масштабе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 </a:t>
            </a:r>
            <a:endParaRPr lang="ru-RU" sz="900" spc="-5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166370">
              <a:lnSpc>
                <a:spcPts val="1000"/>
              </a:lnSpc>
              <a:spcBef>
                <a:spcPts val="6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Из соображений безопасности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используйте аксессуары, предоставленные исключительно сервисным центром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ts val="980"/>
              </a:lnSpc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 заказе деталей обязательно указывайте номер модели СПА-бассейна и ее описание. </a:t>
            </a:r>
            <a:endParaRPr sz="900" dirty="0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76231"/>
              </p:ext>
            </p:extLst>
          </p:nvPr>
        </p:nvGraphicFramePr>
        <p:xfrm>
          <a:off x="535421" y="540715"/>
          <a:ext cx="6477635" cy="2048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53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Рис.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16002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Описание деталей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7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533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Крышка СПА-бассейна с застежкой и надувной камерой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79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Чаша ванны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79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Проводной контроллер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+ U-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образная крышка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84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Фильтрующий картридж с сетчатой крышкой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2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шт.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+ 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Основание для фильтрующего картриджа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шт.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79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23.5”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насос высокого давления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надувной шланг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79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Коврик из пенопласта для сохранения тепла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78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Переходник для садового шланга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079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H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46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Ключ для входа и выхода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079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Гаечный ключ для инфляционного клапана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084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J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Рем. комплект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0744" y="9237172"/>
            <a:ext cx="6657449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ПРИМЕЧАНИЕ:</a:t>
            </a:r>
            <a:endParaRPr lang="ru-RU" sz="900" dirty="0">
              <a:latin typeface="Arial Narrow"/>
              <a:cs typeface="Arial Narrow"/>
            </a:endParaRPr>
          </a:p>
          <a:p>
            <a:pPr marL="12700" marR="166370">
              <a:lnSpc>
                <a:spcPts val="1000"/>
              </a:lnSpc>
              <a:spcBef>
                <a:spcPts val="6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Чертеж демонстрируется в качестве наглядной иллюстрации. Фактические изделия могут отличаться от изображения. Выполнено не в масштабе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.  </a:t>
            </a:r>
          </a:p>
          <a:p>
            <a:pPr marL="12700" marR="166370">
              <a:lnSpc>
                <a:spcPts val="1000"/>
              </a:lnSpc>
              <a:spcBef>
                <a:spcPts val="6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Из соображений безопасности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используйте аксессуары, предоставленные исключительно сервисным центром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latin typeface="Arial Narrow"/>
              <a:cs typeface="Arial Narrow"/>
            </a:endParaRPr>
          </a:p>
          <a:p>
            <a:pPr marL="12700">
              <a:lnSpc>
                <a:spcPts val="980"/>
              </a:lnSpc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 заказе деталей обязательно указывайте номер модели СПА-бассейна и ее описание. </a:t>
            </a:r>
            <a:endParaRPr lang="ru-RU" sz="900" dirty="0">
              <a:latin typeface="Arial Narrow"/>
              <a:cs typeface="Arial Narro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62783"/>
              </p:ext>
            </p:extLst>
          </p:nvPr>
        </p:nvGraphicFramePr>
        <p:xfrm>
          <a:off x="535421" y="7614260"/>
          <a:ext cx="6476365" cy="16188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7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53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Рис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ОПИСАНИЕ ДЕТАЛЕЙ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Рис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ОПИСАНИЕ ДЕТАЛЕЙ</a:t>
                      </a:r>
                      <a:endParaRPr lang="ru-RU"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247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533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Крышка СПА-бассейна с застежкой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533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Конструкция СПА-бассейна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79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Проводной контроллер + </a:t>
                      </a:r>
                      <a:r>
                        <a:rPr lang="en-US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U-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образная крышка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Угловая балка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шт.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78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Губчатая рейка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шт.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Панель с открытым нижним концом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шт.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85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Древесно-стружечная плита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шт.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H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Коврик из пенопласта для сохранения тепла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59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Фильтрующий картридж с сетчатой крышкой 2 шт. + Основание для фильтрующего картриджа</a:t>
                      </a:r>
                      <a:r>
                        <a:rPr lang="ru-RU" sz="9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 шт.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J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Надувная камера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78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Ножной насос и шланг для надувной камеры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9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Переходник для садового шланга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79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Гаечный ключ</a:t>
                      </a:r>
                      <a:endParaRPr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9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Рем. комплект</a:t>
                      </a:r>
                      <a:endParaRPr lang="ru-RU" sz="900" dirty="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1885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64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57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855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35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25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822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05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96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93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474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166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762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442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136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733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413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105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701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383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074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1672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8352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044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640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322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014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1611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290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29" y="11150"/>
                </a:lnTo>
                <a:lnTo>
                  <a:pt x="18529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984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1580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8261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4951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549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8230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922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1519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8200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891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1488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8169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4862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1458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8140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4830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1427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8108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4801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1397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8078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4769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1367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047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4740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1338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8017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4709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1305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7987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4678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1274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7957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4648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1245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7925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4617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29" y="11150"/>
                </a:lnTo>
                <a:lnTo>
                  <a:pt x="18529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1214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7895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4587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1184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7865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4556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1153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7835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4526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1123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7803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496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1092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7774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4467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1063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7743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4434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1031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7713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4403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16" y="11150"/>
                </a:lnTo>
                <a:lnTo>
                  <a:pt x="18516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1001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7682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4374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0972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7652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4345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0940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7621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4313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80911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7592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4282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0879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7560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4252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0850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7530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4221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0819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7499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192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0790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7470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4160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0757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7440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4131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0726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7408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4101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0697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7377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4070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0667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347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4040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0636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67318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4008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0604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7287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3979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90575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7257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83948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0545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97225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3919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0514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07196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3886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0484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17165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3857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0453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7133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3826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0423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7104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3797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0392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7074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3765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0362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7043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3733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0331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7013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3704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0302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6982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3674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0271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86952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83643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02401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6922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3613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0209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6892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3584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0179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6859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3552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0149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6830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3523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0119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6799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3491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50087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6770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3460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00570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56738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3431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70027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6709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34009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491" y="11150"/>
                </a:lnTo>
                <a:lnTo>
                  <a:pt x="18491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799974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66776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733692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9966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6648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3387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999363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966178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933095" y="3739743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50"/>
                </a:moveTo>
                <a:lnTo>
                  <a:pt x="18503" y="11150"/>
                </a:lnTo>
                <a:lnTo>
                  <a:pt x="18503" y="0"/>
                </a:lnTo>
                <a:lnTo>
                  <a:pt x="0" y="0"/>
                </a:lnTo>
                <a:lnTo>
                  <a:pt x="0" y="111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532320" y="3424442"/>
            <a:ext cx="2535906" cy="623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ОБЗОР ПРОДУКТА</a:t>
            </a:r>
            <a:endParaRPr sz="1600" dirty="0">
              <a:latin typeface="Arial Narrow"/>
              <a:cs typeface="Arial Narrow"/>
            </a:endParaRPr>
          </a:p>
          <a:p>
            <a:pPr marL="13970">
              <a:lnSpc>
                <a:spcPct val="100000"/>
              </a:lnSpc>
              <a:spcBef>
                <a:spcPts val="1375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Содержимое упаковки 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–</a:t>
            </a:r>
            <a:r>
              <a:rPr sz="1200" b="1" spc="-9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 Narrow"/>
                <a:cs typeface="Arial Narrow"/>
              </a:rPr>
              <a:t>TUSCANY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46273" y="4204134"/>
            <a:ext cx="6478905" cy="0"/>
          </a:xfrm>
          <a:custGeom>
            <a:avLst/>
            <a:gdLst/>
            <a:ahLst/>
            <a:cxnLst/>
            <a:rect l="l" t="t" r="r" b="b"/>
            <a:pathLst>
              <a:path w="6478905">
                <a:moveTo>
                  <a:pt x="0" y="0"/>
                </a:moveTo>
                <a:lnTo>
                  <a:pt x="647867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46224" y="5253471"/>
            <a:ext cx="6469380" cy="0"/>
          </a:xfrm>
          <a:custGeom>
            <a:avLst/>
            <a:gdLst/>
            <a:ahLst/>
            <a:cxnLst/>
            <a:rect l="l" t="t" r="r" b="b"/>
            <a:pathLst>
              <a:path w="6469380">
                <a:moveTo>
                  <a:pt x="0" y="0"/>
                </a:moveTo>
                <a:lnTo>
                  <a:pt x="646906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45020" y="6302809"/>
            <a:ext cx="6470650" cy="0"/>
          </a:xfrm>
          <a:custGeom>
            <a:avLst/>
            <a:gdLst/>
            <a:ahLst/>
            <a:cxnLst/>
            <a:rect l="l" t="t" r="r" b="b"/>
            <a:pathLst>
              <a:path w="6470650">
                <a:moveTo>
                  <a:pt x="0" y="0"/>
                </a:moveTo>
                <a:lnTo>
                  <a:pt x="647026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5020" y="7352121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2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33489" y="4204134"/>
            <a:ext cx="0" cy="3148330"/>
          </a:xfrm>
          <a:custGeom>
            <a:avLst/>
            <a:gdLst/>
            <a:ahLst/>
            <a:cxnLst/>
            <a:rect l="l" t="t" r="r" b="b"/>
            <a:pathLst>
              <a:path h="3148329">
                <a:moveTo>
                  <a:pt x="0" y="0"/>
                </a:moveTo>
                <a:lnTo>
                  <a:pt x="0" y="314801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024947" y="4204134"/>
            <a:ext cx="0" cy="3153410"/>
          </a:xfrm>
          <a:custGeom>
            <a:avLst/>
            <a:gdLst/>
            <a:ahLst/>
            <a:cxnLst/>
            <a:rect l="l" t="t" r="r" b="b"/>
            <a:pathLst>
              <a:path h="3153409">
                <a:moveTo>
                  <a:pt x="0" y="0"/>
                </a:moveTo>
                <a:lnTo>
                  <a:pt x="0" y="315315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46310" y="4204134"/>
            <a:ext cx="0" cy="3153410"/>
          </a:xfrm>
          <a:custGeom>
            <a:avLst/>
            <a:gdLst/>
            <a:ahLst/>
            <a:cxnLst/>
            <a:rect l="l" t="t" r="r" b="b"/>
            <a:pathLst>
              <a:path h="3153409">
                <a:moveTo>
                  <a:pt x="0" y="0"/>
                </a:moveTo>
                <a:lnTo>
                  <a:pt x="0" y="315315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549485" y="4207309"/>
            <a:ext cx="180340" cy="142240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A.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845221" y="4207309"/>
            <a:ext cx="181610" cy="142240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B.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3140943" y="4207309"/>
            <a:ext cx="178435" cy="142240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C.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4436664" y="4207309"/>
            <a:ext cx="179705" cy="142240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D.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5732387" y="4207309"/>
            <a:ext cx="179705" cy="142240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E.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549485" y="5256646"/>
            <a:ext cx="180340" cy="14160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F.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4436664" y="5256646"/>
            <a:ext cx="179705" cy="14160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94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I.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5732387" y="5256646"/>
            <a:ext cx="179705" cy="14160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 Narrow"/>
                <a:cs typeface="Arial Narrow"/>
              </a:rPr>
              <a:t>J.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549485" y="6305984"/>
            <a:ext cx="180340" cy="14414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90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K.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845221" y="6305984"/>
            <a:ext cx="181610" cy="14414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190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L.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140943" y="6305984"/>
            <a:ext cx="178435" cy="14414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FFFFFF"/>
                </a:solidFill>
                <a:latin typeface="Arial Narrow"/>
                <a:cs typeface="Arial Narrow"/>
              </a:rPr>
              <a:t>M.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436664" y="6305984"/>
            <a:ext cx="179705" cy="14414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254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N.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845221" y="5256646"/>
            <a:ext cx="181610" cy="14160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 Narrow"/>
                <a:cs typeface="Arial Narrow"/>
              </a:rPr>
              <a:t>G.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3137768" y="4204134"/>
            <a:ext cx="0" cy="3148330"/>
          </a:xfrm>
          <a:custGeom>
            <a:avLst/>
            <a:gdLst/>
            <a:ahLst/>
            <a:cxnLst/>
            <a:rect l="l" t="t" r="r" b="b"/>
            <a:pathLst>
              <a:path h="3148329">
                <a:moveTo>
                  <a:pt x="0" y="0"/>
                </a:moveTo>
                <a:lnTo>
                  <a:pt x="0" y="314801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42046" y="4204134"/>
            <a:ext cx="0" cy="3148330"/>
          </a:xfrm>
          <a:custGeom>
            <a:avLst/>
            <a:gdLst/>
            <a:ahLst/>
            <a:cxnLst/>
            <a:rect l="l" t="t" r="r" b="b"/>
            <a:pathLst>
              <a:path h="3148329">
                <a:moveTo>
                  <a:pt x="0" y="0"/>
                </a:moveTo>
                <a:lnTo>
                  <a:pt x="0" y="314801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29212" y="4204134"/>
            <a:ext cx="0" cy="3148330"/>
          </a:xfrm>
          <a:custGeom>
            <a:avLst/>
            <a:gdLst/>
            <a:ahLst/>
            <a:cxnLst/>
            <a:rect l="l" t="t" r="r" b="b"/>
            <a:pathLst>
              <a:path h="3148329">
                <a:moveTo>
                  <a:pt x="0" y="0"/>
                </a:moveTo>
                <a:lnTo>
                  <a:pt x="0" y="314801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140943" y="5256646"/>
            <a:ext cx="178435" cy="141605"/>
          </a:xfrm>
          <a:prstGeom prst="rect">
            <a:avLst/>
          </a:prstGeom>
          <a:solidFill>
            <a:srgbClr val="58595B"/>
          </a:solidFill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H.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5234872" y="5912539"/>
            <a:ext cx="324209" cy="249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41861" y="5696488"/>
            <a:ext cx="581660" cy="53340"/>
          </a:xfrm>
          <a:custGeom>
            <a:avLst/>
            <a:gdLst/>
            <a:ahLst/>
            <a:cxnLst/>
            <a:rect l="l" t="t" r="r" b="b"/>
            <a:pathLst>
              <a:path w="581660" h="53339">
                <a:moveTo>
                  <a:pt x="581583" y="1638"/>
                </a:moveTo>
                <a:lnTo>
                  <a:pt x="541801" y="27747"/>
                </a:lnTo>
                <a:lnTo>
                  <a:pt x="496301" y="38134"/>
                </a:lnTo>
                <a:lnTo>
                  <a:pt x="437427" y="46094"/>
                </a:lnTo>
                <a:lnTo>
                  <a:pt x="367953" y="51139"/>
                </a:lnTo>
                <a:lnTo>
                  <a:pt x="290652" y="52781"/>
                </a:lnTo>
                <a:lnTo>
                  <a:pt x="213363" y="50705"/>
                </a:lnTo>
                <a:lnTo>
                  <a:pt x="143921" y="45272"/>
                </a:lnTo>
                <a:lnTo>
                  <a:pt x="85094" y="36982"/>
                </a:lnTo>
                <a:lnTo>
                  <a:pt x="39653" y="26338"/>
                </a:lnTo>
                <a:lnTo>
                  <a:pt x="10365" y="13843"/>
                </a:lnTo>
                <a:lnTo>
                  <a:pt x="0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48365" y="5685652"/>
            <a:ext cx="569595" cy="38735"/>
          </a:xfrm>
          <a:custGeom>
            <a:avLst/>
            <a:gdLst/>
            <a:ahLst/>
            <a:cxnLst/>
            <a:rect l="l" t="t" r="r" b="b"/>
            <a:pathLst>
              <a:path w="569595" h="38735">
                <a:moveTo>
                  <a:pt x="569188" y="1181"/>
                </a:moveTo>
                <a:lnTo>
                  <a:pt x="514441" y="20569"/>
                </a:lnTo>
                <a:lnTo>
                  <a:pt x="469193" y="28111"/>
                </a:lnTo>
                <a:lnTo>
                  <a:pt x="414504" y="33816"/>
                </a:lnTo>
                <a:lnTo>
                  <a:pt x="352229" y="37381"/>
                </a:lnTo>
                <a:lnTo>
                  <a:pt x="284225" y="38506"/>
                </a:lnTo>
                <a:lnTo>
                  <a:pt x="216653" y="37021"/>
                </a:lnTo>
                <a:lnTo>
                  <a:pt x="154733" y="33160"/>
                </a:lnTo>
                <a:lnTo>
                  <a:pt x="100288" y="27225"/>
                </a:lnTo>
                <a:lnTo>
                  <a:pt x="55137" y="19519"/>
                </a:lnTo>
                <a:lnTo>
                  <a:pt x="21101" y="10343"/>
                </a:lnTo>
                <a:lnTo>
                  <a:pt x="0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41897" y="5628664"/>
            <a:ext cx="581660" cy="58419"/>
          </a:xfrm>
          <a:custGeom>
            <a:avLst/>
            <a:gdLst/>
            <a:ahLst/>
            <a:cxnLst/>
            <a:rect l="l" t="t" r="r" b="b"/>
            <a:pathLst>
              <a:path w="581660" h="58420">
                <a:moveTo>
                  <a:pt x="6464" y="56984"/>
                </a:moveTo>
                <a:lnTo>
                  <a:pt x="2235" y="53746"/>
                </a:lnTo>
                <a:lnTo>
                  <a:pt x="0" y="50368"/>
                </a:lnTo>
                <a:lnTo>
                  <a:pt x="0" y="46901"/>
                </a:lnTo>
                <a:lnTo>
                  <a:pt x="39799" y="22930"/>
                </a:lnTo>
                <a:lnTo>
                  <a:pt x="85302" y="13401"/>
                </a:lnTo>
                <a:lnTo>
                  <a:pt x="144176" y="6105"/>
                </a:lnTo>
                <a:lnTo>
                  <a:pt x="213648" y="1489"/>
                </a:lnTo>
                <a:lnTo>
                  <a:pt x="290944" y="0"/>
                </a:lnTo>
                <a:lnTo>
                  <a:pt x="368234" y="1909"/>
                </a:lnTo>
                <a:lnTo>
                  <a:pt x="437672" y="6908"/>
                </a:lnTo>
                <a:lnTo>
                  <a:pt x="496490" y="14535"/>
                </a:lnTo>
                <a:lnTo>
                  <a:pt x="541925" y="24324"/>
                </a:lnTo>
                <a:lnTo>
                  <a:pt x="581583" y="48539"/>
                </a:lnTo>
                <a:lnTo>
                  <a:pt x="581583" y="49911"/>
                </a:lnTo>
                <a:lnTo>
                  <a:pt x="575652" y="58166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40995" y="5995230"/>
            <a:ext cx="581660" cy="107314"/>
          </a:xfrm>
          <a:custGeom>
            <a:avLst/>
            <a:gdLst/>
            <a:ahLst/>
            <a:cxnLst/>
            <a:rect l="l" t="t" r="r" b="b"/>
            <a:pathLst>
              <a:path w="581660" h="107314">
                <a:moveTo>
                  <a:pt x="558761" y="1066"/>
                </a:moveTo>
                <a:lnTo>
                  <a:pt x="568537" y="8135"/>
                </a:lnTo>
                <a:lnTo>
                  <a:pt x="575689" y="15503"/>
                </a:lnTo>
                <a:lnTo>
                  <a:pt x="580077" y="23133"/>
                </a:lnTo>
                <a:lnTo>
                  <a:pt x="581558" y="30988"/>
                </a:lnTo>
                <a:lnTo>
                  <a:pt x="573822" y="48520"/>
                </a:lnTo>
                <a:lnTo>
                  <a:pt x="517529" y="78698"/>
                </a:lnTo>
                <a:lnTo>
                  <a:pt x="472465" y="90433"/>
                </a:lnTo>
                <a:lnTo>
                  <a:pt x="418452" y="99325"/>
                </a:lnTo>
                <a:lnTo>
                  <a:pt x="357236" y="104917"/>
                </a:lnTo>
                <a:lnTo>
                  <a:pt x="290563" y="106756"/>
                </a:lnTo>
                <a:lnTo>
                  <a:pt x="223897" y="104547"/>
                </a:lnTo>
                <a:lnTo>
                  <a:pt x="162711" y="98613"/>
                </a:lnTo>
                <a:lnTo>
                  <a:pt x="108749" y="89418"/>
                </a:lnTo>
                <a:lnTo>
                  <a:pt x="63753" y="77428"/>
                </a:lnTo>
                <a:lnTo>
                  <a:pt x="7635" y="46922"/>
                </a:lnTo>
                <a:lnTo>
                  <a:pt x="0" y="29337"/>
                </a:lnTo>
                <a:lnTo>
                  <a:pt x="1474" y="21631"/>
                </a:lnTo>
                <a:lnTo>
                  <a:pt x="5767" y="14144"/>
                </a:lnTo>
                <a:lnTo>
                  <a:pt x="12739" y="6919"/>
                </a:lnTo>
                <a:lnTo>
                  <a:pt x="22250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46183" y="6010281"/>
            <a:ext cx="571500" cy="63500"/>
          </a:xfrm>
          <a:custGeom>
            <a:avLst/>
            <a:gdLst/>
            <a:ahLst/>
            <a:cxnLst/>
            <a:rect l="l" t="t" r="r" b="b"/>
            <a:pathLst>
              <a:path w="571500" h="63500">
                <a:moveTo>
                  <a:pt x="571271" y="1562"/>
                </a:moveTo>
                <a:lnTo>
                  <a:pt x="517321" y="33295"/>
                </a:lnTo>
                <a:lnTo>
                  <a:pt x="471978" y="45688"/>
                </a:lnTo>
                <a:lnTo>
                  <a:pt x="416940" y="55100"/>
                </a:lnTo>
                <a:lnTo>
                  <a:pt x="354125" y="61034"/>
                </a:lnTo>
                <a:lnTo>
                  <a:pt x="285445" y="62991"/>
                </a:lnTo>
                <a:lnTo>
                  <a:pt x="216793" y="60662"/>
                </a:lnTo>
                <a:lnTo>
                  <a:pt x="154022" y="54382"/>
                </a:lnTo>
                <a:lnTo>
                  <a:pt x="99045" y="44664"/>
                </a:lnTo>
                <a:lnTo>
                  <a:pt x="53774" y="32019"/>
                </a:lnTo>
                <a:lnTo>
                  <a:pt x="20121" y="16961"/>
                </a:lnTo>
                <a:lnTo>
                  <a:pt x="0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701038" y="5658467"/>
            <a:ext cx="263525" cy="39370"/>
          </a:xfrm>
          <a:custGeom>
            <a:avLst/>
            <a:gdLst/>
            <a:ahLst/>
            <a:cxnLst/>
            <a:rect l="l" t="t" r="r" b="b"/>
            <a:pathLst>
              <a:path w="263525" h="39370">
                <a:moveTo>
                  <a:pt x="263347" y="19951"/>
                </a:moveTo>
                <a:lnTo>
                  <a:pt x="252984" y="27538"/>
                </a:lnTo>
                <a:lnTo>
                  <a:pt x="224743" y="33677"/>
                </a:lnTo>
                <a:lnTo>
                  <a:pt x="182871" y="37753"/>
                </a:lnTo>
                <a:lnTo>
                  <a:pt x="131610" y="39154"/>
                </a:lnTo>
                <a:lnTo>
                  <a:pt x="80354" y="37472"/>
                </a:lnTo>
                <a:lnTo>
                  <a:pt x="38511" y="33158"/>
                </a:lnTo>
                <a:lnTo>
                  <a:pt x="10314" y="26850"/>
                </a:lnTo>
                <a:lnTo>
                  <a:pt x="0" y="19189"/>
                </a:lnTo>
                <a:lnTo>
                  <a:pt x="10364" y="11601"/>
                </a:lnTo>
                <a:lnTo>
                  <a:pt x="38598" y="5461"/>
                </a:lnTo>
                <a:lnTo>
                  <a:pt x="80467" y="1387"/>
                </a:lnTo>
                <a:lnTo>
                  <a:pt x="131737" y="0"/>
                </a:lnTo>
                <a:lnTo>
                  <a:pt x="182980" y="1665"/>
                </a:lnTo>
                <a:lnTo>
                  <a:pt x="224821" y="5970"/>
                </a:lnTo>
                <a:lnTo>
                  <a:pt x="253023" y="12278"/>
                </a:lnTo>
                <a:lnTo>
                  <a:pt x="263347" y="19951"/>
                </a:lnTo>
                <a:close/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63174" y="5716581"/>
            <a:ext cx="1270" cy="308610"/>
          </a:xfrm>
          <a:custGeom>
            <a:avLst/>
            <a:gdLst/>
            <a:ahLst/>
            <a:cxnLst/>
            <a:rect l="l" t="t" r="r" b="b"/>
            <a:pathLst>
              <a:path w="1270" h="308610">
                <a:moveTo>
                  <a:pt x="850" y="0"/>
                </a:moveTo>
                <a:lnTo>
                  <a:pt x="0" y="308076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83785" y="5722925"/>
            <a:ext cx="1270" cy="311150"/>
          </a:xfrm>
          <a:custGeom>
            <a:avLst/>
            <a:gdLst/>
            <a:ahLst/>
            <a:cxnLst/>
            <a:rect l="l" t="t" r="r" b="b"/>
            <a:pathLst>
              <a:path w="1270" h="311150">
                <a:moveTo>
                  <a:pt x="888" y="0"/>
                </a:moveTo>
                <a:lnTo>
                  <a:pt x="0" y="311035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604398" y="5732003"/>
            <a:ext cx="1270" cy="311150"/>
          </a:xfrm>
          <a:custGeom>
            <a:avLst/>
            <a:gdLst/>
            <a:ahLst/>
            <a:cxnLst/>
            <a:rect l="l" t="t" r="r" b="b"/>
            <a:pathLst>
              <a:path w="1270" h="311150">
                <a:moveTo>
                  <a:pt x="863" y="0"/>
                </a:moveTo>
                <a:lnTo>
                  <a:pt x="0" y="310807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625036" y="5732059"/>
            <a:ext cx="1270" cy="315595"/>
          </a:xfrm>
          <a:custGeom>
            <a:avLst/>
            <a:gdLst/>
            <a:ahLst/>
            <a:cxnLst/>
            <a:rect l="l" t="t" r="r" b="b"/>
            <a:pathLst>
              <a:path w="1270" h="315595">
                <a:moveTo>
                  <a:pt x="888" y="0"/>
                </a:moveTo>
                <a:lnTo>
                  <a:pt x="0" y="315455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645648" y="5734825"/>
            <a:ext cx="1270" cy="320040"/>
          </a:xfrm>
          <a:custGeom>
            <a:avLst/>
            <a:gdLst/>
            <a:ahLst/>
            <a:cxnLst/>
            <a:rect l="l" t="t" r="r" b="b"/>
            <a:pathLst>
              <a:path w="1270" h="320039">
                <a:moveTo>
                  <a:pt x="914" y="0"/>
                </a:moveTo>
                <a:lnTo>
                  <a:pt x="0" y="31976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666336" y="5740555"/>
            <a:ext cx="1270" cy="316865"/>
          </a:xfrm>
          <a:custGeom>
            <a:avLst/>
            <a:gdLst/>
            <a:ahLst/>
            <a:cxnLst/>
            <a:rect l="l" t="t" r="r" b="b"/>
            <a:pathLst>
              <a:path w="1270" h="316864">
                <a:moveTo>
                  <a:pt x="863" y="0"/>
                </a:moveTo>
                <a:lnTo>
                  <a:pt x="0" y="316839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686936" y="5740585"/>
            <a:ext cx="1270" cy="322580"/>
          </a:xfrm>
          <a:custGeom>
            <a:avLst/>
            <a:gdLst/>
            <a:ahLst/>
            <a:cxnLst/>
            <a:rect l="l" t="t" r="r" b="b"/>
            <a:pathLst>
              <a:path w="1270" h="322579">
                <a:moveTo>
                  <a:pt x="888" y="0"/>
                </a:moveTo>
                <a:lnTo>
                  <a:pt x="0" y="322402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707610" y="5743308"/>
            <a:ext cx="1270" cy="322580"/>
          </a:xfrm>
          <a:custGeom>
            <a:avLst/>
            <a:gdLst/>
            <a:ahLst/>
            <a:cxnLst/>
            <a:rect l="l" t="t" r="r" b="b"/>
            <a:pathLst>
              <a:path w="1270" h="322579">
                <a:moveTo>
                  <a:pt x="901" y="0"/>
                </a:moveTo>
                <a:lnTo>
                  <a:pt x="0" y="322529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728235" y="5744753"/>
            <a:ext cx="1270" cy="321310"/>
          </a:xfrm>
          <a:custGeom>
            <a:avLst/>
            <a:gdLst/>
            <a:ahLst/>
            <a:cxnLst/>
            <a:rect l="l" t="t" r="r" b="b"/>
            <a:pathLst>
              <a:path w="1270" h="321310">
                <a:moveTo>
                  <a:pt x="901" y="0"/>
                </a:moveTo>
                <a:lnTo>
                  <a:pt x="0" y="321132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48885" y="5746756"/>
            <a:ext cx="1270" cy="320040"/>
          </a:xfrm>
          <a:custGeom>
            <a:avLst/>
            <a:gdLst/>
            <a:ahLst/>
            <a:cxnLst/>
            <a:rect l="l" t="t" r="r" b="b"/>
            <a:pathLst>
              <a:path w="1270" h="320039">
                <a:moveTo>
                  <a:pt x="888" y="0"/>
                </a:moveTo>
                <a:lnTo>
                  <a:pt x="0" y="319633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69498" y="5746812"/>
            <a:ext cx="1270" cy="321945"/>
          </a:xfrm>
          <a:custGeom>
            <a:avLst/>
            <a:gdLst/>
            <a:ahLst/>
            <a:cxnLst/>
            <a:rect l="l" t="t" r="r" b="b"/>
            <a:pathLst>
              <a:path w="1270" h="321945">
                <a:moveTo>
                  <a:pt x="901" y="0"/>
                </a:moveTo>
                <a:lnTo>
                  <a:pt x="0" y="321779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90136" y="5748647"/>
            <a:ext cx="1270" cy="323850"/>
          </a:xfrm>
          <a:custGeom>
            <a:avLst/>
            <a:gdLst/>
            <a:ahLst/>
            <a:cxnLst/>
            <a:rect l="l" t="t" r="r" b="b"/>
            <a:pathLst>
              <a:path w="1270" h="323850">
                <a:moveTo>
                  <a:pt x="876" y="0"/>
                </a:moveTo>
                <a:lnTo>
                  <a:pt x="0" y="323748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810773" y="5749707"/>
            <a:ext cx="1270" cy="323215"/>
          </a:xfrm>
          <a:custGeom>
            <a:avLst/>
            <a:gdLst/>
            <a:ahLst/>
            <a:cxnLst/>
            <a:rect l="l" t="t" r="r" b="b"/>
            <a:pathLst>
              <a:path w="1270" h="323214">
                <a:moveTo>
                  <a:pt x="901" y="0"/>
                </a:moveTo>
                <a:lnTo>
                  <a:pt x="0" y="322745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831435" y="5747004"/>
            <a:ext cx="1270" cy="326390"/>
          </a:xfrm>
          <a:custGeom>
            <a:avLst/>
            <a:gdLst/>
            <a:ahLst/>
            <a:cxnLst/>
            <a:rect l="l" t="t" r="r" b="b"/>
            <a:pathLst>
              <a:path w="1270" h="326389">
                <a:moveTo>
                  <a:pt x="914" y="0"/>
                </a:moveTo>
                <a:lnTo>
                  <a:pt x="0" y="326263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52111" y="5747053"/>
            <a:ext cx="1270" cy="323850"/>
          </a:xfrm>
          <a:custGeom>
            <a:avLst/>
            <a:gdLst/>
            <a:ahLst/>
            <a:cxnLst/>
            <a:rect l="l" t="t" r="r" b="b"/>
            <a:pathLst>
              <a:path w="1270" h="323850">
                <a:moveTo>
                  <a:pt x="876" y="0"/>
                </a:moveTo>
                <a:lnTo>
                  <a:pt x="0" y="323519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872761" y="5747096"/>
            <a:ext cx="1270" cy="321945"/>
          </a:xfrm>
          <a:custGeom>
            <a:avLst/>
            <a:gdLst/>
            <a:ahLst/>
            <a:cxnLst/>
            <a:rect l="l" t="t" r="r" b="b"/>
            <a:pathLst>
              <a:path w="1270" h="321945">
                <a:moveTo>
                  <a:pt x="888" y="0"/>
                </a:moveTo>
                <a:lnTo>
                  <a:pt x="0" y="321843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893373" y="5745236"/>
            <a:ext cx="1270" cy="323850"/>
          </a:xfrm>
          <a:custGeom>
            <a:avLst/>
            <a:gdLst/>
            <a:ahLst/>
            <a:cxnLst/>
            <a:rect l="l" t="t" r="r" b="b"/>
            <a:pathLst>
              <a:path w="1270" h="323850">
                <a:moveTo>
                  <a:pt x="914" y="0"/>
                </a:moveTo>
                <a:lnTo>
                  <a:pt x="0" y="323723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14036" y="5743885"/>
            <a:ext cx="1270" cy="322580"/>
          </a:xfrm>
          <a:custGeom>
            <a:avLst/>
            <a:gdLst/>
            <a:ahLst/>
            <a:cxnLst/>
            <a:rect l="l" t="t" r="r" b="b"/>
            <a:pathLst>
              <a:path w="1270" h="322579">
                <a:moveTo>
                  <a:pt x="888" y="0"/>
                </a:moveTo>
                <a:lnTo>
                  <a:pt x="0" y="322529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934698" y="5743965"/>
            <a:ext cx="1270" cy="322580"/>
          </a:xfrm>
          <a:custGeom>
            <a:avLst/>
            <a:gdLst/>
            <a:ahLst/>
            <a:cxnLst/>
            <a:rect l="l" t="t" r="r" b="b"/>
            <a:pathLst>
              <a:path w="1270" h="322579">
                <a:moveTo>
                  <a:pt x="901" y="0"/>
                </a:moveTo>
                <a:lnTo>
                  <a:pt x="0" y="322491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955322" y="5743997"/>
            <a:ext cx="1270" cy="322580"/>
          </a:xfrm>
          <a:custGeom>
            <a:avLst/>
            <a:gdLst/>
            <a:ahLst/>
            <a:cxnLst/>
            <a:rect l="l" t="t" r="r" b="b"/>
            <a:pathLst>
              <a:path w="1270" h="322579">
                <a:moveTo>
                  <a:pt x="927" y="0"/>
                </a:moveTo>
                <a:lnTo>
                  <a:pt x="0" y="322503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975960" y="5742637"/>
            <a:ext cx="1270" cy="321310"/>
          </a:xfrm>
          <a:custGeom>
            <a:avLst/>
            <a:gdLst/>
            <a:ahLst/>
            <a:cxnLst/>
            <a:rect l="l" t="t" r="r" b="b"/>
            <a:pathLst>
              <a:path w="1270" h="321310">
                <a:moveTo>
                  <a:pt x="914" y="0"/>
                </a:moveTo>
                <a:lnTo>
                  <a:pt x="0" y="321195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996647" y="5740437"/>
            <a:ext cx="1270" cy="320040"/>
          </a:xfrm>
          <a:custGeom>
            <a:avLst/>
            <a:gdLst/>
            <a:ahLst/>
            <a:cxnLst/>
            <a:rect l="l" t="t" r="r" b="b"/>
            <a:pathLst>
              <a:path w="1270" h="320039">
                <a:moveTo>
                  <a:pt x="888" y="0"/>
                </a:moveTo>
                <a:lnTo>
                  <a:pt x="0" y="319773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17272" y="5737900"/>
            <a:ext cx="1270" cy="318135"/>
          </a:xfrm>
          <a:custGeom>
            <a:avLst/>
            <a:gdLst/>
            <a:ahLst/>
            <a:cxnLst/>
            <a:rect l="l" t="t" r="r" b="b"/>
            <a:pathLst>
              <a:path w="1270" h="318135">
                <a:moveTo>
                  <a:pt x="939" y="0"/>
                </a:moveTo>
                <a:lnTo>
                  <a:pt x="0" y="317741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37960" y="5734551"/>
            <a:ext cx="1270" cy="317500"/>
          </a:xfrm>
          <a:custGeom>
            <a:avLst/>
            <a:gdLst/>
            <a:ahLst/>
            <a:cxnLst/>
            <a:rect l="l" t="t" r="r" b="b"/>
            <a:pathLst>
              <a:path w="1270" h="317500">
                <a:moveTo>
                  <a:pt x="863" y="0"/>
                </a:moveTo>
                <a:lnTo>
                  <a:pt x="0" y="317284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58636" y="5733547"/>
            <a:ext cx="1270" cy="310515"/>
          </a:xfrm>
          <a:custGeom>
            <a:avLst/>
            <a:gdLst/>
            <a:ahLst/>
            <a:cxnLst/>
            <a:rect l="l" t="t" r="r" b="b"/>
            <a:pathLst>
              <a:path w="1270" h="310514">
                <a:moveTo>
                  <a:pt x="850" y="0"/>
                </a:moveTo>
                <a:lnTo>
                  <a:pt x="0" y="310515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79286" y="5727519"/>
            <a:ext cx="1270" cy="308610"/>
          </a:xfrm>
          <a:custGeom>
            <a:avLst/>
            <a:gdLst/>
            <a:ahLst/>
            <a:cxnLst/>
            <a:rect l="l" t="t" r="r" b="b"/>
            <a:pathLst>
              <a:path w="1270" h="308610">
                <a:moveTo>
                  <a:pt x="838" y="0"/>
                </a:moveTo>
                <a:lnTo>
                  <a:pt x="0" y="308114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99984" y="5719979"/>
            <a:ext cx="1270" cy="311785"/>
          </a:xfrm>
          <a:custGeom>
            <a:avLst/>
            <a:gdLst/>
            <a:ahLst/>
            <a:cxnLst/>
            <a:rect l="l" t="t" r="r" b="b"/>
            <a:pathLst>
              <a:path w="1270" h="311785">
                <a:moveTo>
                  <a:pt x="838" y="0"/>
                </a:moveTo>
                <a:lnTo>
                  <a:pt x="0" y="311365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41863" y="5676517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77"/>
                </a:moveTo>
                <a:lnTo>
                  <a:pt x="0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123445" y="5678017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602"/>
                </a:moveTo>
                <a:lnTo>
                  <a:pt x="0" y="0"/>
                </a:lnTo>
              </a:path>
            </a:pathLst>
          </a:custGeom>
          <a:ln w="443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12567" y="5624065"/>
            <a:ext cx="645891" cy="484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145697" y="5514185"/>
            <a:ext cx="498475" cy="45720"/>
          </a:xfrm>
          <a:custGeom>
            <a:avLst/>
            <a:gdLst/>
            <a:ahLst/>
            <a:cxnLst/>
            <a:rect l="l" t="t" r="r" b="b"/>
            <a:pathLst>
              <a:path w="498475" h="45720">
                <a:moveTo>
                  <a:pt x="497852" y="1397"/>
                </a:moveTo>
                <a:lnTo>
                  <a:pt x="449744" y="27526"/>
                </a:lnTo>
                <a:lnTo>
                  <a:pt x="395830" y="37002"/>
                </a:lnTo>
                <a:lnTo>
                  <a:pt x="327479" y="43125"/>
                </a:lnTo>
                <a:lnTo>
                  <a:pt x="248793" y="45173"/>
                </a:lnTo>
                <a:lnTo>
                  <a:pt x="170138" y="42688"/>
                </a:lnTo>
                <a:lnTo>
                  <a:pt x="101833" y="36185"/>
                </a:lnTo>
                <a:lnTo>
                  <a:pt x="47976" y="26407"/>
                </a:lnTo>
                <a:lnTo>
                  <a:pt x="12665" y="14098"/>
                </a:lnTo>
                <a:lnTo>
                  <a:pt x="0" y="0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51267" y="5504899"/>
            <a:ext cx="487680" cy="33020"/>
          </a:xfrm>
          <a:custGeom>
            <a:avLst/>
            <a:gdLst/>
            <a:ahLst/>
            <a:cxnLst/>
            <a:rect l="l" t="t" r="r" b="b"/>
            <a:pathLst>
              <a:path w="487679" h="33020">
                <a:moveTo>
                  <a:pt x="487235" y="1015"/>
                </a:moveTo>
                <a:lnTo>
                  <a:pt x="425949" y="20373"/>
                </a:lnTo>
                <a:lnTo>
                  <a:pt x="374415" y="27212"/>
                </a:lnTo>
                <a:lnTo>
                  <a:pt x="312618" y="31564"/>
                </a:lnTo>
                <a:lnTo>
                  <a:pt x="243306" y="32981"/>
                </a:lnTo>
                <a:lnTo>
                  <a:pt x="174421" y="31195"/>
                </a:lnTo>
                <a:lnTo>
                  <a:pt x="112954" y="26558"/>
                </a:lnTo>
                <a:lnTo>
                  <a:pt x="61598" y="19517"/>
                </a:lnTo>
                <a:lnTo>
                  <a:pt x="23049" y="10516"/>
                </a:lnTo>
                <a:lnTo>
                  <a:pt x="0" y="0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45726" y="5456123"/>
            <a:ext cx="498475" cy="50165"/>
          </a:xfrm>
          <a:custGeom>
            <a:avLst/>
            <a:gdLst/>
            <a:ahLst/>
            <a:cxnLst/>
            <a:rect l="l" t="t" r="r" b="b"/>
            <a:pathLst>
              <a:path w="498475" h="50164">
                <a:moveTo>
                  <a:pt x="5537" y="48780"/>
                </a:moveTo>
                <a:lnTo>
                  <a:pt x="1917" y="46012"/>
                </a:lnTo>
                <a:lnTo>
                  <a:pt x="0" y="43116"/>
                </a:lnTo>
                <a:lnTo>
                  <a:pt x="0" y="40144"/>
                </a:lnTo>
                <a:lnTo>
                  <a:pt x="48126" y="16154"/>
                </a:lnTo>
                <a:lnTo>
                  <a:pt x="102040" y="7466"/>
                </a:lnTo>
                <a:lnTo>
                  <a:pt x="170385" y="1862"/>
                </a:lnTo>
                <a:lnTo>
                  <a:pt x="249059" y="0"/>
                </a:lnTo>
                <a:lnTo>
                  <a:pt x="327718" y="2290"/>
                </a:lnTo>
                <a:lnTo>
                  <a:pt x="396022" y="8277"/>
                </a:lnTo>
                <a:lnTo>
                  <a:pt x="449877" y="17274"/>
                </a:lnTo>
                <a:lnTo>
                  <a:pt x="485189" y="28595"/>
                </a:lnTo>
                <a:lnTo>
                  <a:pt x="497865" y="41554"/>
                </a:lnTo>
                <a:lnTo>
                  <a:pt x="497865" y="42722"/>
                </a:lnTo>
                <a:lnTo>
                  <a:pt x="492772" y="49796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44964" y="5769915"/>
            <a:ext cx="497840" cy="91440"/>
          </a:xfrm>
          <a:custGeom>
            <a:avLst/>
            <a:gdLst/>
            <a:ahLst/>
            <a:cxnLst/>
            <a:rect l="l" t="t" r="r" b="b"/>
            <a:pathLst>
              <a:path w="497839" h="91439">
                <a:moveTo>
                  <a:pt x="478307" y="914"/>
                </a:moveTo>
                <a:lnTo>
                  <a:pt x="486675" y="6959"/>
                </a:lnTo>
                <a:lnTo>
                  <a:pt x="492799" y="13265"/>
                </a:lnTo>
                <a:lnTo>
                  <a:pt x="496554" y="19798"/>
                </a:lnTo>
                <a:lnTo>
                  <a:pt x="497814" y="26530"/>
                </a:lnTo>
                <a:lnTo>
                  <a:pt x="488869" y="43923"/>
                </a:lnTo>
                <a:lnTo>
                  <a:pt x="424772" y="72666"/>
                </a:lnTo>
                <a:lnTo>
                  <a:pt x="374367" y="82778"/>
                </a:lnTo>
                <a:lnTo>
                  <a:pt x="314891" y="89225"/>
                </a:lnTo>
                <a:lnTo>
                  <a:pt x="248716" y="91389"/>
                </a:lnTo>
                <a:lnTo>
                  <a:pt x="182554" y="88858"/>
                </a:lnTo>
                <a:lnTo>
                  <a:pt x="123113" y="82079"/>
                </a:lnTo>
                <a:lnTo>
                  <a:pt x="72766" y="71683"/>
                </a:lnTo>
                <a:lnTo>
                  <a:pt x="33883" y="58302"/>
                </a:lnTo>
                <a:lnTo>
                  <a:pt x="0" y="25107"/>
                </a:lnTo>
                <a:lnTo>
                  <a:pt x="1249" y="18513"/>
                </a:lnTo>
                <a:lnTo>
                  <a:pt x="4919" y="12106"/>
                </a:lnTo>
                <a:lnTo>
                  <a:pt x="10892" y="5923"/>
                </a:lnTo>
                <a:lnTo>
                  <a:pt x="19049" y="0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49389" y="5782790"/>
            <a:ext cx="489584" cy="53975"/>
          </a:xfrm>
          <a:custGeom>
            <a:avLst/>
            <a:gdLst/>
            <a:ahLst/>
            <a:cxnLst/>
            <a:rect l="l" t="t" r="r" b="b"/>
            <a:pathLst>
              <a:path w="489585" h="53975">
                <a:moveTo>
                  <a:pt x="489026" y="1346"/>
                </a:moveTo>
                <a:lnTo>
                  <a:pt x="428410" y="33032"/>
                </a:lnTo>
                <a:lnTo>
                  <a:pt x="376647" y="44287"/>
                </a:lnTo>
                <a:lnTo>
                  <a:pt x="314354" y="51500"/>
                </a:lnTo>
                <a:lnTo>
                  <a:pt x="244360" y="53936"/>
                </a:lnTo>
                <a:lnTo>
                  <a:pt x="174386" y="51116"/>
                </a:lnTo>
                <a:lnTo>
                  <a:pt x="112135" y="43557"/>
                </a:lnTo>
                <a:lnTo>
                  <a:pt x="60435" y="32014"/>
                </a:lnTo>
                <a:lnTo>
                  <a:pt x="22114" y="17243"/>
                </a:lnTo>
                <a:lnTo>
                  <a:pt x="0" y="0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281946" y="5481634"/>
            <a:ext cx="226060" cy="33655"/>
          </a:xfrm>
          <a:custGeom>
            <a:avLst/>
            <a:gdLst/>
            <a:ahLst/>
            <a:cxnLst/>
            <a:rect l="l" t="t" r="r" b="b"/>
            <a:pathLst>
              <a:path w="226060" h="33654">
                <a:moveTo>
                  <a:pt x="225437" y="17081"/>
                </a:moveTo>
                <a:lnTo>
                  <a:pt x="216572" y="23572"/>
                </a:lnTo>
                <a:lnTo>
                  <a:pt x="192400" y="28827"/>
                </a:lnTo>
                <a:lnTo>
                  <a:pt x="156552" y="32317"/>
                </a:lnTo>
                <a:lnTo>
                  <a:pt x="112661" y="33515"/>
                </a:lnTo>
                <a:lnTo>
                  <a:pt x="68794" y="32075"/>
                </a:lnTo>
                <a:lnTo>
                  <a:pt x="32975" y="28384"/>
                </a:lnTo>
                <a:lnTo>
                  <a:pt x="8834" y="22988"/>
                </a:lnTo>
                <a:lnTo>
                  <a:pt x="0" y="16433"/>
                </a:lnTo>
                <a:lnTo>
                  <a:pt x="8877" y="9933"/>
                </a:lnTo>
                <a:lnTo>
                  <a:pt x="33051" y="4673"/>
                </a:lnTo>
                <a:lnTo>
                  <a:pt x="68894" y="1185"/>
                </a:lnTo>
                <a:lnTo>
                  <a:pt x="112775" y="0"/>
                </a:lnTo>
                <a:lnTo>
                  <a:pt x="156646" y="1425"/>
                </a:lnTo>
                <a:lnTo>
                  <a:pt x="192462" y="5111"/>
                </a:lnTo>
                <a:lnTo>
                  <a:pt x="216599" y="10512"/>
                </a:lnTo>
                <a:lnTo>
                  <a:pt x="225437" y="17081"/>
                </a:lnTo>
                <a:close/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63934" y="5531389"/>
            <a:ext cx="1270" cy="264160"/>
          </a:xfrm>
          <a:custGeom>
            <a:avLst/>
            <a:gdLst/>
            <a:ahLst/>
            <a:cxnLst/>
            <a:rect l="l" t="t" r="r" b="b"/>
            <a:pathLst>
              <a:path w="1270" h="264160">
                <a:moveTo>
                  <a:pt x="736" y="0"/>
                </a:moveTo>
                <a:lnTo>
                  <a:pt x="0" y="263715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81582" y="5536809"/>
            <a:ext cx="1270" cy="266700"/>
          </a:xfrm>
          <a:custGeom>
            <a:avLst/>
            <a:gdLst/>
            <a:ahLst/>
            <a:cxnLst/>
            <a:rect l="l" t="t" r="r" b="b"/>
            <a:pathLst>
              <a:path w="1270" h="266700">
                <a:moveTo>
                  <a:pt x="762" y="0"/>
                </a:moveTo>
                <a:lnTo>
                  <a:pt x="0" y="266255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99231" y="5544585"/>
            <a:ext cx="1270" cy="266065"/>
          </a:xfrm>
          <a:custGeom>
            <a:avLst/>
            <a:gdLst/>
            <a:ahLst/>
            <a:cxnLst/>
            <a:rect l="l" t="t" r="r" b="b"/>
            <a:pathLst>
              <a:path w="1270" h="266064">
                <a:moveTo>
                  <a:pt x="736" y="0"/>
                </a:moveTo>
                <a:lnTo>
                  <a:pt x="0" y="266052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216892" y="5544634"/>
            <a:ext cx="1270" cy="270510"/>
          </a:xfrm>
          <a:custGeom>
            <a:avLst/>
            <a:gdLst/>
            <a:ahLst/>
            <a:cxnLst/>
            <a:rect l="l" t="t" r="r" b="b"/>
            <a:pathLst>
              <a:path w="1270" h="270510">
                <a:moveTo>
                  <a:pt x="762" y="0"/>
                </a:moveTo>
                <a:lnTo>
                  <a:pt x="0" y="270040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234552" y="5546992"/>
            <a:ext cx="1270" cy="274320"/>
          </a:xfrm>
          <a:custGeom>
            <a:avLst/>
            <a:gdLst/>
            <a:ahLst/>
            <a:cxnLst/>
            <a:rect l="l" t="t" r="r" b="b"/>
            <a:pathLst>
              <a:path w="1270" h="274320">
                <a:moveTo>
                  <a:pt x="762" y="0"/>
                </a:moveTo>
                <a:lnTo>
                  <a:pt x="0" y="273723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252238" y="5551902"/>
            <a:ext cx="1270" cy="271780"/>
          </a:xfrm>
          <a:custGeom>
            <a:avLst/>
            <a:gdLst/>
            <a:ahLst/>
            <a:cxnLst/>
            <a:rect l="l" t="t" r="r" b="b"/>
            <a:pathLst>
              <a:path w="1270" h="271779">
                <a:moveTo>
                  <a:pt x="749" y="0"/>
                </a:moveTo>
                <a:lnTo>
                  <a:pt x="0" y="271221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269874" y="5551933"/>
            <a:ext cx="1270" cy="276225"/>
          </a:xfrm>
          <a:custGeom>
            <a:avLst/>
            <a:gdLst/>
            <a:ahLst/>
            <a:cxnLst/>
            <a:rect l="l" t="t" r="r" b="b"/>
            <a:pathLst>
              <a:path w="1270" h="276225">
                <a:moveTo>
                  <a:pt x="762" y="0"/>
                </a:moveTo>
                <a:lnTo>
                  <a:pt x="0" y="275971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287571" y="5554259"/>
            <a:ext cx="1270" cy="276225"/>
          </a:xfrm>
          <a:custGeom>
            <a:avLst/>
            <a:gdLst/>
            <a:ahLst/>
            <a:cxnLst/>
            <a:rect l="l" t="t" r="r" b="b"/>
            <a:pathLst>
              <a:path w="1270" h="276225">
                <a:moveTo>
                  <a:pt x="787" y="0"/>
                </a:moveTo>
                <a:lnTo>
                  <a:pt x="0" y="276098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305220" y="5555493"/>
            <a:ext cx="1270" cy="274955"/>
          </a:xfrm>
          <a:custGeom>
            <a:avLst/>
            <a:gdLst/>
            <a:ahLst/>
            <a:cxnLst/>
            <a:rect l="l" t="t" r="r" b="b"/>
            <a:pathLst>
              <a:path w="1270" h="274954">
                <a:moveTo>
                  <a:pt x="774" y="0"/>
                </a:moveTo>
                <a:lnTo>
                  <a:pt x="0" y="274891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322919" y="5557216"/>
            <a:ext cx="1270" cy="273685"/>
          </a:xfrm>
          <a:custGeom>
            <a:avLst/>
            <a:gdLst/>
            <a:ahLst/>
            <a:cxnLst/>
            <a:rect l="l" t="t" r="r" b="b"/>
            <a:pathLst>
              <a:path w="1270" h="273685">
                <a:moveTo>
                  <a:pt x="762" y="0"/>
                </a:moveTo>
                <a:lnTo>
                  <a:pt x="0" y="273608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340567" y="5557261"/>
            <a:ext cx="1270" cy="275590"/>
          </a:xfrm>
          <a:custGeom>
            <a:avLst/>
            <a:gdLst/>
            <a:ahLst/>
            <a:cxnLst/>
            <a:rect l="l" t="t" r="r" b="b"/>
            <a:pathLst>
              <a:path w="1270" h="275589">
                <a:moveTo>
                  <a:pt x="774" y="0"/>
                </a:moveTo>
                <a:lnTo>
                  <a:pt x="0" y="275450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358229" y="5558829"/>
            <a:ext cx="1270" cy="277495"/>
          </a:xfrm>
          <a:custGeom>
            <a:avLst/>
            <a:gdLst/>
            <a:ahLst/>
            <a:cxnLst/>
            <a:rect l="l" t="t" r="r" b="b"/>
            <a:pathLst>
              <a:path w="1270" h="277495">
                <a:moveTo>
                  <a:pt x="723" y="0"/>
                </a:moveTo>
                <a:lnTo>
                  <a:pt x="0" y="277139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375889" y="5559735"/>
            <a:ext cx="1270" cy="276860"/>
          </a:xfrm>
          <a:custGeom>
            <a:avLst/>
            <a:gdLst/>
            <a:ahLst/>
            <a:cxnLst/>
            <a:rect l="l" t="t" r="r" b="b"/>
            <a:pathLst>
              <a:path w="1270" h="276860">
                <a:moveTo>
                  <a:pt x="787" y="0"/>
                </a:moveTo>
                <a:lnTo>
                  <a:pt x="0" y="276275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93575" y="5557422"/>
            <a:ext cx="1270" cy="279400"/>
          </a:xfrm>
          <a:custGeom>
            <a:avLst/>
            <a:gdLst/>
            <a:ahLst/>
            <a:cxnLst/>
            <a:rect l="l" t="t" r="r" b="b"/>
            <a:pathLst>
              <a:path w="1270" h="279400">
                <a:moveTo>
                  <a:pt x="774" y="0"/>
                </a:moveTo>
                <a:lnTo>
                  <a:pt x="0" y="279298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411249" y="5557465"/>
            <a:ext cx="1270" cy="277495"/>
          </a:xfrm>
          <a:custGeom>
            <a:avLst/>
            <a:gdLst/>
            <a:ahLst/>
            <a:cxnLst/>
            <a:rect l="l" t="t" r="r" b="b"/>
            <a:pathLst>
              <a:path w="1270" h="277495">
                <a:moveTo>
                  <a:pt x="774" y="0"/>
                </a:moveTo>
                <a:lnTo>
                  <a:pt x="0" y="276936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428946" y="5557502"/>
            <a:ext cx="1270" cy="275590"/>
          </a:xfrm>
          <a:custGeom>
            <a:avLst/>
            <a:gdLst/>
            <a:ahLst/>
            <a:cxnLst/>
            <a:rect l="l" t="t" r="r" b="b"/>
            <a:pathLst>
              <a:path w="1270" h="275589">
                <a:moveTo>
                  <a:pt x="774" y="0"/>
                </a:moveTo>
                <a:lnTo>
                  <a:pt x="0" y="275501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446594" y="5555908"/>
            <a:ext cx="1270" cy="277495"/>
          </a:xfrm>
          <a:custGeom>
            <a:avLst/>
            <a:gdLst/>
            <a:ahLst/>
            <a:cxnLst/>
            <a:rect l="l" t="t" r="r" b="b"/>
            <a:pathLst>
              <a:path w="1270" h="277495">
                <a:moveTo>
                  <a:pt x="787" y="0"/>
                </a:moveTo>
                <a:lnTo>
                  <a:pt x="0" y="277114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64280" y="5554755"/>
            <a:ext cx="1270" cy="276225"/>
          </a:xfrm>
          <a:custGeom>
            <a:avLst/>
            <a:gdLst/>
            <a:ahLst/>
            <a:cxnLst/>
            <a:rect l="l" t="t" r="r" b="b"/>
            <a:pathLst>
              <a:path w="1270" h="276225">
                <a:moveTo>
                  <a:pt x="774" y="0"/>
                </a:moveTo>
                <a:lnTo>
                  <a:pt x="0" y="276085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481966" y="5554824"/>
            <a:ext cx="1270" cy="276225"/>
          </a:xfrm>
          <a:custGeom>
            <a:avLst/>
            <a:gdLst/>
            <a:ahLst/>
            <a:cxnLst/>
            <a:rect l="l" t="t" r="r" b="b"/>
            <a:pathLst>
              <a:path w="1270" h="276225">
                <a:moveTo>
                  <a:pt x="787" y="0"/>
                </a:moveTo>
                <a:lnTo>
                  <a:pt x="0" y="276059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499627" y="5554841"/>
            <a:ext cx="1270" cy="276225"/>
          </a:xfrm>
          <a:custGeom>
            <a:avLst/>
            <a:gdLst/>
            <a:ahLst/>
            <a:cxnLst/>
            <a:rect l="l" t="t" r="r" b="b"/>
            <a:pathLst>
              <a:path w="1270" h="276225">
                <a:moveTo>
                  <a:pt x="787" y="0"/>
                </a:moveTo>
                <a:lnTo>
                  <a:pt x="0" y="276072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517287" y="5553688"/>
            <a:ext cx="1270" cy="274955"/>
          </a:xfrm>
          <a:custGeom>
            <a:avLst/>
            <a:gdLst/>
            <a:ahLst/>
            <a:cxnLst/>
            <a:rect l="l" t="t" r="r" b="b"/>
            <a:pathLst>
              <a:path w="1270" h="274954">
                <a:moveTo>
                  <a:pt x="787" y="0"/>
                </a:moveTo>
                <a:lnTo>
                  <a:pt x="0" y="274942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534998" y="5551804"/>
            <a:ext cx="1270" cy="274320"/>
          </a:xfrm>
          <a:custGeom>
            <a:avLst/>
            <a:gdLst/>
            <a:ahLst/>
            <a:cxnLst/>
            <a:rect l="l" t="t" r="r" b="b"/>
            <a:pathLst>
              <a:path w="1270" h="274320">
                <a:moveTo>
                  <a:pt x="762" y="0"/>
                </a:moveTo>
                <a:lnTo>
                  <a:pt x="0" y="273735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552659" y="5549633"/>
            <a:ext cx="1270" cy="272415"/>
          </a:xfrm>
          <a:custGeom>
            <a:avLst/>
            <a:gdLst/>
            <a:ahLst/>
            <a:cxnLst/>
            <a:rect l="l" t="t" r="r" b="b"/>
            <a:pathLst>
              <a:path w="1270" h="272414">
                <a:moveTo>
                  <a:pt x="787" y="0"/>
                </a:moveTo>
                <a:lnTo>
                  <a:pt x="0" y="271983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570332" y="5546762"/>
            <a:ext cx="1270" cy="271780"/>
          </a:xfrm>
          <a:custGeom>
            <a:avLst/>
            <a:gdLst/>
            <a:ahLst/>
            <a:cxnLst/>
            <a:rect l="l" t="t" r="r" b="b"/>
            <a:pathLst>
              <a:path w="1270" h="271779">
                <a:moveTo>
                  <a:pt x="774" y="0"/>
                </a:moveTo>
                <a:lnTo>
                  <a:pt x="0" y="271602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588069" y="5545906"/>
            <a:ext cx="1270" cy="266065"/>
          </a:xfrm>
          <a:custGeom>
            <a:avLst/>
            <a:gdLst/>
            <a:ahLst/>
            <a:cxnLst/>
            <a:rect l="l" t="t" r="r" b="b"/>
            <a:pathLst>
              <a:path w="1270" h="266064">
                <a:moveTo>
                  <a:pt x="723" y="0"/>
                </a:moveTo>
                <a:lnTo>
                  <a:pt x="0" y="265798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605730" y="5540747"/>
            <a:ext cx="1270" cy="264160"/>
          </a:xfrm>
          <a:custGeom>
            <a:avLst/>
            <a:gdLst/>
            <a:ahLst/>
            <a:cxnLst/>
            <a:rect l="l" t="t" r="r" b="b"/>
            <a:pathLst>
              <a:path w="1270" h="264160">
                <a:moveTo>
                  <a:pt x="736" y="0"/>
                </a:moveTo>
                <a:lnTo>
                  <a:pt x="0" y="263753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623440" y="5534285"/>
            <a:ext cx="1270" cy="266700"/>
          </a:xfrm>
          <a:custGeom>
            <a:avLst/>
            <a:gdLst/>
            <a:ahLst/>
            <a:cxnLst/>
            <a:rect l="l" t="t" r="r" b="b"/>
            <a:pathLst>
              <a:path w="1270" h="266700">
                <a:moveTo>
                  <a:pt x="749" y="0"/>
                </a:moveTo>
                <a:lnTo>
                  <a:pt x="0" y="266547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45695" y="549709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79"/>
                </a:moveTo>
                <a:lnTo>
                  <a:pt x="0" y="0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643549" y="5498368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491"/>
                </a:moveTo>
                <a:lnTo>
                  <a:pt x="0" y="0"/>
                </a:lnTo>
              </a:path>
            </a:pathLst>
          </a:custGeom>
          <a:ln w="379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120616" y="5452181"/>
            <a:ext cx="552904" cy="414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742925" y="6665518"/>
            <a:ext cx="591820" cy="367030"/>
          </a:xfrm>
          <a:custGeom>
            <a:avLst/>
            <a:gdLst/>
            <a:ahLst/>
            <a:cxnLst/>
            <a:rect l="l" t="t" r="r" b="b"/>
            <a:pathLst>
              <a:path w="591820" h="367029">
                <a:moveTo>
                  <a:pt x="336384" y="0"/>
                </a:moveTo>
                <a:lnTo>
                  <a:pt x="0" y="77711"/>
                </a:lnTo>
                <a:lnTo>
                  <a:pt x="117970" y="366433"/>
                </a:lnTo>
                <a:lnTo>
                  <a:pt x="591743" y="243014"/>
                </a:lnTo>
                <a:lnTo>
                  <a:pt x="33638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742925" y="6665518"/>
            <a:ext cx="591820" cy="367030"/>
          </a:xfrm>
          <a:custGeom>
            <a:avLst/>
            <a:gdLst/>
            <a:ahLst/>
            <a:cxnLst/>
            <a:rect l="l" t="t" r="r" b="b"/>
            <a:pathLst>
              <a:path w="591820" h="367029">
                <a:moveTo>
                  <a:pt x="591743" y="243014"/>
                </a:moveTo>
                <a:lnTo>
                  <a:pt x="117970" y="366433"/>
                </a:lnTo>
                <a:lnTo>
                  <a:pt x="0" y="77711"/>
                </a:lnTo>
                <a:lnTo>
                  <a:pt x="336384" y="0"/>
                </a:lnTo>
                <a:lnTo>
                  <a:pt x="591743" y="2430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893242" y="6703606"/>
            <a:ext cx="591820" cy="367030"/>
          </a:xfrm>
          <a:custGeom>
            <a:avLst/>
            <a:gdLst/>
            <a:ahLst/>
            <a:cxnLst/>
            <a:rect l="l" t="t" r="r" b="b"/>
            <a:pathLst>
              <a:path w="591820" h="367029">
                <a:moveTo>
                  <a:pt x="336384" y="0"/>
                </a:moveTo>
                <a:lnTo>
                  <a:pt x="0" y="77711"/>
                </a:lnTo>
                <a:lnTo>
                  <a:pt x="117970" y="366433"/>
                </a:lnTo>
                <a:lnTo>
                  <a:pt x="591743" y="243014"/>
                </a:lnTo>
                <a:lnTo>
                  <a:pt x="33638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893242" y="6703606"/>
            <a:ext cx="591820" cy="367030"/>
          </a:xfrm>
          <a:custGeom>
            <a:avLst/>
            <a:gdLst/>
            <a:ahLst/>
            <a:cxnLst/>
            <a:rect l="l" t="t" r="r" b="b"/>
            <a:pathLst>
              <a:path w="591820" h="367029">
                <a:moveTo>
                  <a:pt x="591743" y="243014"/>
                </a:moveTo>
                <a:lnTo>
                  <a:pt x="117970" y="366433"/>
                </a:lnTo>
                <a:lnTo>
                  <a:pt x="0" y="77711"/>
                </a:lnTo>
                <a:lnTo>
                  <a:pt x="336384" y="0"/>
                </a:lnTo>
                <a:lnTo>
                  <a:pt x="591743" y="24301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582864" y="6456722"/>
            <a:ext cx="1009015" cy="774700"/>
          </a:xfrm>
          <a:custGeom>
            <a:avLst/>
            <a:gdLst/>
            <a:ahLst/>
            <a:cxnLst/>
            <a:rect l="l" t="t" r="r" b="b"/>
            <a:pathLst>
              <a:path w="1009014" h="774700">
                <a:moveTo>
                  <a:pt x="0" y="155282"/>
                </a:moveTo>
                <a:lnTo>
                  <a:pt x="536803" y="0"/>
                </a:lnTo>
                <a:lnTo>
                  <a:pt x="1008811" y="495985"/>
                </a:lnTo>
                <a:lnTo>
                  <a:pt x="263232" y="774687"/>
                </a:lnTo>
                <a:lnTo>
                  <a:pt x="0" y="15528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592959" y="6475808"/>
            <a:ext cx="546100" cy="164465"/>
          </a:xfrm>
          <a:custGeom>
            <a:avLst/>
            <a:gdLst/>
            <a:ahLst/>
            <a:cxnLst/>
            <a:rect l="l" t="t" r="r" b="b"/>
            <a:pathLst>
              <a:path w="546100" h="164465">
                <a:moveTo>
                  <a:pt x="0" y="164337"/>
                </a:moveTo>
                <a:lnTo>
                  <a:pt x="54563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598615" y="6493228"/>
            <a:ext cx="557530" cy="163195"/>
          </a:xfrm>
          <a:custGeom>
            <a:avLst/>
            <a:gdLst/>
            <a:ahLst/>
            <a:cxnLst/>
            <a:rect l="l" t="t" r="r" b="b"/>
            <a:pathLst>
              <a:path w="557529" h="163195">
                <a:moveTo>
                  <a:pt x="0" y="162712"/>
                </a:moveTo>
                <a:lnTo>
                  <a:pt x="55723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931849" y="5523442"/>
            <a:ext cx="905510" cy="576580"/>
          </a:xfrm>
          <a:custGeom>
            <a:avLst/>
            <a:gdLst/>
            <a:ahLst/>
            <a:cxnLst/>
            <a:rect l="l" t="t" r="r" b="b"/>
            <a:pathLst>
              <a:path w="905509" h="576579">
                <a:moveTo>
                  <a:pt x="900874" y="288289"/>
                </a:moveTo>
                <a:lnTo>
                  <a:pt x="896378" y="288289"/>
                </a:lnTo>
                <a:lnTo>
                  <a:pt x="890669" y="333198"/>
                </a:lnTo>
                <a:lnTo>
                  <a:pt x="874046" y="375925"/>
                </a:lnTo>
                <a:lnTo>
                  <a:pt x="847358" y="415889"/>
                </a:lnTo>
                <a:lnTo>
                  <a:pt x="811454" y="452505"/>
                </a:lnTo>
                <a:lnTo>
                  <a:pt x="767181" y="485190"/>
                </a:lnTo>
                <a:lnTo>
                  <a:pt x="730935" y="505762"/>
                </a:lnTo>
                <a:lnTo>
                  <a:pt x="691231" y="523767"/>
                </a:lnTo>
                <a:lnTo>
                  <a:pt x="648406" y="538987"/>
                </a:lnTo>
                <a:lnTo>
                  <a:pt x="602798" y="551202"/>
                </a:lnTo>
                <a:lnTo>
                  <a:pt x="554745" y="560195"/>
                </a:lnTo>
                <a:lnTo>
                  <a:pt x="504584" y="565747"/>
                </a:lnTo>
                <a:lnTo>
                  <a:pt x="452653" y="567639"/>
                </a:lnTo>
                <a:lnTo>
                  <a:pt x="400718" y="565747"/>
                </a:lnTo>
                <a:lnTo>
                  <a:pt x="350547" y="560195"/>
                </a:lnTo>
                <a:lnTo>
                  <a:pt x="302482" y="551202"/>
                </a:lnTo>
                <a:lnTo>
                  <a:pt x="256863" y="538987"/>
                </a:lnTo>
                <a:lnTo>
                  <a:pt x="214032" y="523767"/>
                </a:lnTo>
                <a:lnTo>
                  <a:pt x="174331" y="505762"/>
                </a:lnTo>
                <a:lnTo>
                  <a:pt x="138099" y="485190"/>
                </a:lnTo>
                <a:lnTo>
                  <a:pt x="93835" y="452505"/>
                </a:lnTo>
                <a:lnTo>
                  <a:pt x="57939" y="415889"/>
                </a:lnTo>
                <a:lnTo>
                  <a:pt x="31254" y="375925"/>
                </a:lnTo>
                <a:lnTo>
                  <a:pt x="14627" y="333198"/>
                </a:lnTo>
                <a:lnTo>
                  <a:pt x="8902" y="288289"/>
                </a:lnTo>
                <a:lnTo>
                  <a:pt x="14627" y="243380"/>
                </a:lnTo>
                <a:lnTo>
                  <a:pt x="31254" y="200648"/>
                </a:lnTo>
                <a:lnTo>
                  <a:pt x="57939" y="160677"/>
                </a:lnTo>
                <a:lnTo>
                  <a:pt x="93835" y="124050"/>
                </a:lnTo>
                <a:lnTo>
                  <a:pt x="138099" y="91351"/>
                </a:lnTo>
                <a:lnTo>
                  <a:pt x="174331" y="70786"/>
                </a:lnTo>
                <a:lnTo>
                  <a:pt x="214032" y="52789"/>
                </a:lnTo>
                <a:lnTo>
                  <a:pt x="256863" y="37578"/>
                </a:lnTo>
                <a:lnTo>
                  <a:pt x="302482" y="25369"/>
                </a:lnTo>
                <a:lnTo>
                  <a:pt x="350547" y="16380"/>
                </a:lnTo>
                <a:lnTo>
                  <a:pt x="400718" y="10827"/>
                </a:lnTo>
                <a:lnTo>
                  <a:pt x="452653" y="8928"/>
                </a:lnTo>
                <a:lnTo>
                  <a:pt x="504584" y="10827"/>
                </a:lnTo>
                <a:lnTo>
                  <a:pt x="554745" y="16380"/>
                </a:lnTo>
                <a:lnTo>
                  <a:pt x="602798" y="25369"/>
                </a:lnTo>
                <a:lnTo>
                  <a:pt x="648406" y="37578"/>
                </a:lnTo>
                <a:lnTo>
                  <a:pt x="691231" y="52789"/>
                </a:lnTo>
                <a:lnTo>
                  <a:pt x="730935" y="70786"/>
                </a:lnTo>
                <a:lnTo>
                  <a:pt x="767181" y="91351"/>
                </a:lnTo>
                <a:lnTo>
                  <a:pt x="811454" y="124050"/>
                </a:lnTo>
                <a:lnTo>
                  <a:pt x="847358" y="160677"/>
                </a:lnTo>
                <a:lnTo>
                  <a:pt x="874046" y="200648"/>
                </a:lnTo>
                <a:lnTo>
                  <a:pt x="890669" y="243380"/>
                </a:lnTo>
                <a:lnTo>
                  <a:pt x="896378" y="288289"/>
                </a:lnTo>
                <a:lnTo>
                  <a:pt x="905332" y="288289"/>
                </a:lnTo>
                <a:lnTo>
                  <a:pt x="899311" y="241117"/>
                </a:lnTo>
                <a:lnTo>
                  <a:pt x="881953" y="196501"/>
                </a:lnTo>
                <a:lnTo>
                  <a:pt x="854268" y="155025"/>
                </a:lnTo>
                <a:lnTo>
                  <a:pt x="817266" y="117270"/>
                </a:lnTo>
                <a:lnTo>
                  <a:pt x="771956" y="83819"/>
                </a:lnTo>
                <a:lnTo>
                  <a:pt x="734983" y="62835"/>
                </a:lnTo>
                <a:lnTo>
                  <a:pt x="694575" y="44510"/>
                </a:lnTo>
                <a:lnTo>
                  <a:pt x="651064" y="29050"/>
                </a:lnTo>
                <a:lnTo>
                  <a:pt x="604784" y="16663"/>
                </a:lnTo>
                <a:lnTo>
                  <a:pt x="556067" y="7554"/>
                </a:lnTo>
                <a:lnTo>
                  <a:pt x="505245" y="1931"/>
                </a:lnTo>
                <a:lnTo>
                  <a:pt x="452653" y="0"/>
                </a:lnTo>
                <a:lnTo>
                  <a:pt x="400047" y="1931"/>
                </a:lnTo>
                <a:lnTo>
                  <a:pt x="349218" y="7554"/>
                </a:lnTo>
                <a:lnTo>
                  <a:pt x="300497" y="16663"/>
                </a:lnTo>
                <a:lnTo>
                  <a:pt x="254217" y="29050"/>
                </a:lnTo>
                <a:lnTo>
                  <a:pt x="210708" y="44510"/>
                </a:lnTo>
                <a:lnTo>
                  <a:pt x="170305" y="62835"/>
                </a:lnTo>
                <a:lnTo>
                  <a:pt x="133337" y="83819"/>
                </a:lnTo>
                <a:lnTo>
                  <a:pt x="88031" y="117270"/>
                </a:lnTo>
                <a:lnTo>
                  <a:pt x="51039" y="155025"/>
                </a:lnTo>
                <a:lnTo>
                  <a:pt x="23365" y="196501"/>
                </a:lnTo>
                <a:lnTo>
                  <a:pt x="6016" y="241117"/>
                </a:lnTo>
                <a:lnTo>
                  <a:pt x="0" y="288289"/>
                </a:lnTo>
                <a:lnTo>
                  <a:pt x="6016" y="335449"/>
                </a:lnTo>
                <a:lnTo>
                  <a:pt x="23365" y="380054"/>
                </a:lnTo>
                <a:lnTo>
                  <a:pt x="51039" y="421522"/>
                </a:lnTo>
                <a:lnTo>
                  <a:pt x="88031" y="459272"/>
                </a:lnTo>
                <a:lnTo>
                  <a:pt x="133337" y="492721"/>
                </a:lnTo>
                <a:lnTo>
                  <a:pt x="170305" y="513707"/>
                </a:lnTo>
                <a:lnTo>
                  <a:pt x="210708" y="532035"/>
                </a:lnTo>
                <a:lnTo>
                  <a:pt x="254217" y="547498"/>
                </a:lnTo>
                <a:lnTo>
                  <a:pt x="300497" y="559887"/>
                </a:lnTo>
                <a:lnTo>
                  <a:pt x="349218" y="568993"/>
                </a:lnTo>
                <a:lnTo>
                  <a:pt x="400047" y="574610"/>
                </a:lnTo>
                <a:lnTo>
                  <a:pt x="452653" y="576529"/>
                </a:lnTo>
                <a:lnTo>
                  <a:pt x="505245" y="574610"/>
                </a:lnTo>
                <a:lnTo>
                  <a:pt x="556067" y="568993"/>
                </a:lnTo>
                <a:lnTo>
                  <a:pt x="604784" y="559887"/>
                </a:lnTo>
                <a:lnTo>
                  <a:pt x="651064" y="547498"/>
                </a:lnTo>
                <a:lnTo>
                  <a:pt x="694575" y="532035"/>
                </a:lnTo>
                <a:lnTo>
                  <a:pt x="734983" y="513707"/>
                </a:lnTo>
                <a:lnTo>
                  <a:pt x="771956" y="492721"/>
                </a:lnTo>
                <a:lnTo>
                  <a:pt x="817266" y="459272"/>
                </a:lnTo>
                <a:lnTo>
                  <a:pt x="854268" y="421522"/>
                </a:lnTo>
                <a:lnTo>
                  <a:pt x="881953" y="380054"/>
                </a:lnTo>
                <a:lnTo>
                  <a:pt x="899311" y="335449"/>
                </a:lnTo>
                <a:lnTo>
                  <a:pt x="905332" y="288289"/>
                </a:lnTo>
              </a:path>
            </a:pathLst>
          </a:custGeom>
          <a:ln w="3175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997996" y="5542724"/>
            <a:ext cx="778510" cy="461009"/>
          </a:xfrm>
          <a:custGeom>
            <a:avLst/>
            <a:gdLst/>
            <a:ahLst/>
            <a:cxnLst/>
            <a:rect l="l" t="t" r="r" b="b"/>
            <a:pathLst>
              <a:path w="778509" h="461010">
                <a:moveTo>
                  <a:pt x="773658" y="230479"/>
                </a:moveTo>
                <a:lnTo>
                  <a:pt x="769226" y="230479"/>
                </a:lnTo>
                <a:lnTo>
                  <a:pt x="761662" y="274570"/>
                </a:lnTo>
                <a:lnTo>
                  <a:pt x="739825" y="315885"/>
                </a:lnTo>
                <a:lnTo>
                  <a:pt x="705082" y="353493"/>
                </a:lnTo>
                <a:lnTo>
                  <a:pt x="658799" y="386461"/>
                </a:lnTo>
                <a:lnTo>
                  <a:pt x="622264" y="405348"/>
                </a:lnTo>
                <a:lnTo>
                  <a:pt x="581748" y="421425"/>
                </a:lnTo>
                <a:lnTo>
                  <a:pt x="537713" y="434414"/>
                </a:lnTo>
                <a:lnTo>
                  <a:pt x="490617" y="444037"/>
                </a:lnTo>
                <a:lnTo>
                  <a:pt x="440923" y="450014"/>
                </a:lnTo>
                <a:lnTo>
                  <a:pt x="389089" y="452069"/>
                </a:lnTo>
                <a:lnTo>
                  <a:pt x="337249" y="450014"/>
                </a:lnTo>
                <a:lnTo>
                  <a:pt x="287548" y="444037"/>
                </a:lnTo>
                <a:lnTo>
                  <a:pt x="240449" y="434414"/>
                </a:lnTo>
                <a:lnTo>
                  <a:pt x="196414" y="421425"/>
                </a:lnTo>
                <a:lnTo>
                  <a:pt x="155908" y="405348"/>
                </a:lnTo>
                <a:lnTo>
                  <a:pt x="119392" y="386461"/>
                </a:lnTo>
                <a:lnTo>
                  <a:pt x="73097" y="353493"/>
                </a:lnTo>
                <a:lnTo>
                  <a:pt x="38350" y="315885"/>
                </a:lnTo>
                <a:lnTo>
                  <a:pt x="16515" y="274570"/>
                </a:lnTo>
                <a:lnTo>
                  <a:pt x="8953" y="230479"/>
                </a:lnTo>
                <a:lnTo>
                  <a:pt x="16515" y="186406"/>
                </a:lnTo>
                <a:lnTo>
                  <a:pt x="38350" y="145102"/>
                </a:lnTo>
                <a:lnTo>
                  <a:pt x="73097" y="107491"/>
                </a:lnTo>
                <a:lnTo>
                  <a:pt x="119392" y="74498"/>
                </a:lnTo>
                <a:lnTo>
                  <a:pt x="155908" y="55610"/>
                </a:lnTo>
                <a:lnTo>
                  <a:pt x="196414" y="39531"/>
                </a:lnTo>
                <a:lnTo>
                  <a:pt x="240449" y="26541"/>
                </a:lnTo>
                <a:lnTo>
                  <a:pt x="287548" y="16920"/>
                </a:lnTo>
                <a:lnTo>
                  <a:pt x="337249" y="10947"/>
                </a:lnTo>
                <a:lnTo>
                  <a:pt x="389089" y="8902"/>
                </a:lnTo>
                <a:lnTo>
                  <a:pt x="440923" y="10947"/>
                </a:lnTo>
                <a:lnTo>
                  <a:pt x="490617" y="16920"/>
                </a:lnTo>
                <a:lnTo>
                  <a:pt x="537713" y="26541"/>
                </a:lnTo>
                <a:lnTo>
                  <a:pt x="581748" y="39531"/>
                </a:lnTo>
                <a:lnTo>
                  <a:pt x="622264" y="55610"/>
                </a:lnTo>
                <a:lnTo>
                  <a:pt x="658799" y="74498"/>
                </a:lnTo>
                <a:lnTo>
                  <a:pt x="705082" y="107491"/>
                </a:lnTo>
                <a:lnTo>
                  <a:pt x="739825" y="145102"/>
                </a:lnTo>
                <a:lnTo>
                  <a:pt x="761662" y="186406"/>
                </a:lnTo>
                <a:lnTo>
                  <a:pt x="769226" y="230479"/>
                </a:lnTo>
                <a:lnTo>
                  <a:pt x="778129" y="230479"/>
                </a:lnTo>
                <a:lnTo>
                  <a:pt x="770073" y="183467"/>
                </a:lnTo>
                <a:lnTo>
                  <a:pt x="747094" y="139930"/>
                </a:lnTo>
                <a:lnTo>
                  <a:pt x="710922" y="100758"/>
                </a:lnTo>
                <a:lnTo>
                  <a:pt x="663282" y="66840"/>
                </a:lnTo>
                <a:lnTo>
                  <a:pt x="625944" y="47510"/>
                </a:lnTo>
                <a:lnTo>
                  <a:pt x="584654" y="31110"/>
                </a:lnTo>
                <a:lnTo>
                  <a:pt x="539869" y="17899"/>
                </a:lnTo>
                <a:lnTo>
                  <a:pt x="492042" y="8136"/>
                </a:lnTo>
                <a:lnTo>
                  <a:pt x="441631" y="2083"/>
                </a:lnTo>
                <a:lnTo>
                  <a:pt x="389089" y="0"/>
                </a:lnTo>
                <a:lnTo>
                  <a:pt x="336546" y="2083"/>
                </a:lnTo>
                <a:lnTo>
                  <a:pt x="286140" y="8136"/>
                </a:lnTo>
                <a:lnTo>
                  <a:pt x="238321" y="17899"/>
                </a:lnTo>
                <a:lnTo>
                  <a:pt x="193542" y="31110"/>
                </a:lnTo>
                <a:lnTo>
                  <a:pt x="152254" y="47510"/>
                </a:lnTo>
                <a:lnTo>
                  <a:pt x="114909" y="66840"/>
                </a:lnTo>
                <a:lnTo>
                  <a:pt x="67249" y="100758"/>
                </a:lnTo>
                <a:lnTo>
                  <a:pt x="31065" y="139930"/>
                </a:lnTo>
                <a:lnTo>
                  <a:pt x="8076" y="183467"/>
                </a:lnTo>
                <a:lnTo>
                  <a:pt x="0" y="230479"/>
                </a:lnTo>
                <a:lnTo>
                  <a:pt x="8076" y="277500"/>
                </a:lnTo>
                <a:lnTo>
                  <a:pt x="31065" y="321046"/>
                </a:lnTo>
                <a:lnTo>
                  <a:pt x="67249" y="360235"/>
                </a:lnTo>
                <a:lnTo>
                  <a:pt x="114909" y="394182"/>
                </a:lnTo>
                <a:lnTo>
                  <a:pt x="152254" y="413487"/>
                </a:lnTo>
                <a:lnTo>
                  <a:pt x="193542" y="429874"/>
                </a:lnTo>
                <a:lnTo>
                  <a:pt x="238321" y="443080"/>
                </a:lnTo>
                <a:lnTo>
                  <a:pt x="286140" y="452843"/>
                </a:lnTo>
                <a:lnTo>
                  <a:pt x="336546" y="458899"/>
                </a:lnTo>
                <a:lnTo>
                  <a:pt x="389089" y="460984"/>
                </a:lnTo>
                <a:lnTo>
                  <a:pt x="441631" y="458899"/>
                </a:lnTo>
                <a:lnTo>
                  <a:pt x="492042" y="452843"/>
                </a:lnTo>
                <a:lnTo>
                  <a:pt x="539869" y="443080"/>
                </a:lnTo>
                <a:lnTo>
                  <a:pt x="584654" y="429874"/>
                </a:lnTo>
                <a:lnTo>
                  <a:pt x="625944" y="413487"/>
                </a:lnTo>
                <a:lnTo>
                  <a:pt x="663282" y="394182"/>
                </a:lnTo>
                <a:lnTo>
                  <a:pt x="710922" y="360235"/>
                </a:lnTo>
                <a:lnTo>
                  <a:pt x="747094" y="321046"/>
                </a:lnTo>
                <a:lnTo>
                  <a:pt x="770073" y="277500"/>
                </a:lnTo>
                <a:lnTo>
                  <a:pt x="778129" y="230479"/>
                </a:lnTo>
              </a:path>
            </a:pathLst>
          </a:custGeom>
          <a:ln w="3175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080220" y="5560695"/>
            <a:ext cx="614045" cy="365125"/>
          </a:xfrm>
          <a:custGeom>
            <a:avLst/>
            <a:gdLst/>
            <a:ahLst/>
            <a:cxnLst/>
            <a:rect l="l" t="t" r="r" b="b"/>
            <a:pathLst>
              <a:path w="614045" h="365125">
                <a:moveTo>
                  <a:pt x="609257" y="182321"/>
                </a:moveTo>
                <a:lnTo>
                  <a:pt x="604774" y="182321"/>
                </a:lnTo>
                <a:lnTo>
                  <a:pt x="598894" y="216698"/>
                </a:lnTo>
                <a:lnTo>
                  <a:pt x="581855" y="248967"/>
                </a:lnTo>
                <a:lnTo>
                  <a:pt x="554698" y="278393"/>
                </a:lnTo>
                <a:lnTo>
                  <a:pt x="518464" y="304241"/>
                </a:lnTo>
                <a:lnTo>
                  <a:pt x="474310" y="325664"/>
                </a:lnTo>
                <a:lnTo>
                  <a:pt x="423510" y="341876"/>
                </a:lnTo>
                <a:lnTo>
                  <a:pt x="367285" y="352141"/>
                </a:lnTo>
                <a:lnTo>
                  <a:pt x="306857" y="355726"/>
                </a:lnTo>
                <a:lnTo>
                  <a:pt x="246451" y="352141"/>
                </a:lnTo>
                <a:lnTo>
                  <a:pt x="190230" y="341876"/>
                </a:lnTo>
                <a:lnTo>
                  <a:pt x="139432" y="325664"/>
                </a:lnTo>
                <a:lnTo>
                  <a:pt x="95300" y="304241"/>
                </a:lnTo>
                <a:lnTo>
                  <a:pt x="59045" y="278393"/>
                </a:lnTo>
                <a:lnTo>
                  <a:pt x="31883" y="248967"/>
                </a:lnTo>
                <a:lnTo>
                  <a:pt x="8928" y="182321"/>
                </a:lnTo>
                <a:lnTo>
                  <a:pt x="14837" y="147946"/>
                </a:lnTo>
                <a:lnTo>
                  <a:pt x="59045" y="86259"/>
                </a:lnTo>
                <a:lnTo>
                  <a:pt x="95300" y="60413"/>
                </a:lnTo>
                <a:lnTo>
                  <a:pt x="139432" y="38983"/>
                </a:lnTo>
                <a:lnTo>
                  <a:pt x="190230" y="22756"/>
                </a:lnTo>
                <a:lnTo>
                  <a:pt x="246451" y="12481"/>
                </a:lnTo>
                <a:lnTo>
                  <a:pt x="306857" y="8902"/>
                </a:lnTo>
                <a:lnTo>
                  <a:pt x="367285" y="12481"/>
                </a:lnTo>
                <a:lnTo>
                  <a:pt x="423510" y="22756"/>
                </a:lnTo>
                <a:lnTo>
                  <a:pt x="474310" y="38983"/>
                </a:lnTo>
                <a:lnTo>
                  <a:pt x="518464" y="60413"/>
                </a:lnTo>
                <a:lnTo>
                  <a:pt x="554698" y="86259"/>
                </a:lnTo>
                <a:lnTo>
                  <a:pt x="581855" y="115681"/>
                </a:lnTo>
                <a:lnTo>
                  <a:pt x="604774" y="182321"/>
                </a:lnTo>
                <a:lnTo>
                  <a:pt x="613727" y="182321"/>
                </a:lnTo>
                <a:lnTo>
                  <a:pt x="589111" y="110510"/>
                </a:lnTo>
                <a:lnTo>
                  <a:pt x="560538" y="79517"/>
                </a:lnTo>
                <a:lnTo>
                  <a:pt x="522986" y="52730"/>
                </a:lnTo>
                <a:lnTo>
                  <a:pt x="477594" y="30693"/>
                </a:lnTo>
                <a:lnTo>
                  <a:pt x="425651" y="14106"/>
                </a:lnTo>
                <a:lnTo>
                  <a:pt x="368343" y="3649"/>
                </a:lnTo>
                <a:lnTo>
                  <a:pt x="306857" y="0"/>
                </a:lnTo>
                <a:lnTo>
                  <a:pt x="245397" y="3649"/>
                </a:lnTo>
                <a:lnTo>
                  <a:pt x="188098" y="14106"/>
                </a:lnTo>
                <a:lnTo>
                  <a:pt x="136159" y="30693"/>
                </a:lnTo>
                <a:lnTo>
                  <a:pt x="90779" y="52730"/>
                </a:lnTo>
                <a:lnTo>
                  <a:pt x="53197" y="79517"/>
                </a:lnTo>
                <a:lnTo>
                  <a:pt x="24601" y="110510"/>
                </a:lnTo>
                <a:lnTo>
                  <a:pt x="6399" y="145011"/>
                </a:lnTo>
                <a:lnTo>
                  <a:pt x="0" y="182321"/>
                </a:lnTo>
                <a:lnTo>
                  <a:pt x="6399" y="219631"/>
                </a:lnTo>
                <a:lnTo>
                  <a:pt x="24601" y="254136"/>
                </a:lnTo>
                <a:lnTo>
                  <a:pt x="53197" y="285141"/>
                </a:lnTo>
                <a:lnTo>
                  <a:pt x="90779" y="311950"/>
                </a:lnTo>
                <a:lnTo>
                  <a:pt x="136159" y="333963"/>
                </a:lnTo>
                <a:lnTo>
                  <a:pt x="188098" y="350545"/>
                </a:lnTo>
                <a:lnTo>
                  <a:pt x="245397" y="361002"/>
                </a:lnTo>
                <a:lnTo>
                  <a:pt x="306857" y="364642"/>
                </a:lnTo>
                <a:lnTo>
                  <a:pt x="368343" y="361002"/>
                </a:lnTo>
                <a:lnTo>
                  <a:pt x="425651" y="350545"/>
                </a:lnTo>
                <a:lnTo>
                  <a:pt x="477594" y="333963"/>
                </a:lnTo>
                <a:lnTo>
                  <a:pt x="522986" y="311950"/>
                </a:lnTo>
                <a:lnTo>
                  <a:pt x="560538" y="285141"/>
                </a:lnTo>
                <a:lnTo>
                  <a:pt x="589111" y="254136"/>
                </a:lnTo>
                <a:lnTo>
                  <a:pt x="607307" y="219631"/>
                </a:lnTo>
                <a:lnTo>
                  <a:pt x="613727" y="182321"/>
                </a:lnTo>
              </a:path>
            </a:pathLst>
          </a:custGeom>
          <a:ln w="3175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159836" y="5577420"/>
            <a:ext cx="464820" cy="266065"/>
          </a:xfrm>
          <a:custGeom>
            <a:avLst/>
            <a:gdLst/>
            <a:ahLst/>
            <a:cxnLst/>
            <a:rect l="l" t="t" r="r" b="b"/>
            <a:pathLst>
              <a:path w="464820" h="266064">
                <a:moveTo>
                  <a:pt x="460286" y="132854"/>
                </a:moveTo>
                <a:lnTo>
                  <a:pt x="455841" y="132854"/>
                </a:lnTo>
                <a:lnTo>
                  <a:pt x="454737" y="145187"/>
                </a:lnTo>
                <a:lnTo>
                  <a:pt x="451477" y="157205"/>
                </a:lnTo>
                <a:lnTo>
                  <a:pt x="413602" y="205170"/>
                </a:lnTo>
                <a:lnTo>
                  <a:pt x="378755" y="226339"/>
                </a:lnTo>
                <a:lnTo>
                  <a:pt x="335862" y="242660"/>
                </a:lnTo>
                <a:lnTo>
                  <a:pt x="286528" y="253152"/>
                </a:lnTo>
                <a:lnTo>
                  <a:pt x="232359" y="256832"/>
                </a:lnTo>
                <a:lnTo>
                  <a:pt x="186947" y="254247"/>
                </a:lnTo>
                <a:lnTo>
                  <a:pt x="144697" y="246851"/>
                </a:lnTo>
                <a:lnTo>
                  <a:pt x="106543" y="235181"/>
                </a:lnTo>
                <a:lnTo>
                  <a:pt x="59023" y="210844"/>
                </a:lnTo>
                <a:lnTo>
                  <a:pt x="25971" y="180136"/>
                </a:lnTo>
                <a:lnTo>
                  <a:pt x="10057" y="145187"/>
                </a:lnTo>
                <a:lnTo>
                  <a:pt x="8953" y="132854"/>
                </a:lnTo>
                <a:lnTo>
                  <a:pt x="10057" y="120516"/>
                </a:lnTo>
                <a:lnTo>
                  <a:pt x="25971" y="85559"/>
                </a:lnTo>
                <a:lnTo>
                  <a:pt x="85986" y="39364"/>
                </a:lnTo>
                <a:lnTo>
                  <a:pt x="128873" y="23045"/>
                </a:lnTo>
                <a:lnTo>
                  <a:pt x="178200" y="12558"/>
                </a:lnTo>
                <a:lnTo>
                  <a:pt x="232359" y="8890"/>
                </a:lnTo>
                <a:lnTo>
                  <a:pt x="277793" y="11480"/>
                </a:lnTo>
                <a:lnTo>
                  <a:pt x="320043" y="18886"/>
                </a:lnTo>
                <a:lnTo>
                  <a:pt x="358192" y="30562"/>
                </a:lnTo>
                <a:lnTo>
                  <a:pt x="405731" y="54868"/>
                </a:lnTo>
                <a:lnTo>
                  <a:pt x="438797" y="85559"/>
                </a:lnTo>
                <a:lnTo>
                  <a:pt x="454737" y="120516"/>
                </a:lnTo>
                <a:lnTo>
                  <a:pt x="455841" y="132854"/>
                </a:lnTo>
                <a:lnTo>
                  <a:pt x="464756" y="132854"/>
                </a:lnTo>
                <a:lnTo>
                  <a:pt x="453948" y="92510"/>
                </a:lnTo>
                <a:lnTo>
                  <a:pt x="419038" y="53496"/>
                </a:lnTo>
                <a:lnTo>
                  <a:pt x="382647" y="31334"/>
                </a:lnTo>
                <a:lnTo>
                  <a:pt x="338356" y="14499"/>
                </a:lnTo>
                <a:lnTo>
                  <a:pt x="287737" y="3788"/>
                </a:lnTo>
                <a:lnTo>
                  <a:pt x="232359" y="0"/>
                </a:lnTo>
                <a:lnTo>
                  <a:pt x="185930" y="2630"/>
                </a:lnTo>
                <a:lnTo>
                  <a:pt x="142630" y="10198"/>
                </a:lnTo>
                <a:lnTo>
                  <a:pt x="103364" y="22213"/>
                </a:lnTo>
                <a:lnTo>
                  <a:pt x="54005" y="47498"/>
                </a:lnTo>
                <a:lnTo>
                  <a:pt x="18783" y="80187"/>
                </a:lnTo>
                <a:lnTo>
                  <a:pt x="1252" y="118931"/>
                </a:lnTo>
                <a:lnTo>
                  <a:pt x="0" y="132854"/>
                </a:lnTo>
                <a:lnTo>
                  <a:pt x="1252" y="146778"/>
                </a:lnTo>
                <a:lnTo>
                  <a:pt x="18783" y="185496"/>
                </a:lnTo>
                <a:lnTo>
                  <a:pt x="82076" y="234365"/>
                </a:lnTo>
                <a:lnTo>
                  <a:pt x="126363" y="251204"/>
                </a:lnTo>
                <a:lnTo>
                  <a:pt x="176981" y="261911"/>
                </a:lnTo>
                <a:lnTo>
                  <a:pt x="232359" y="265684"/>
                </a:lnTo>
                <a:lnTo>
                  <a:pt x="278805" y="263057"/>
                </a:lnTo>
                <a:lnTo>
                  <a:pt x="322121" y="255500"/>
                </a:lnTo>
                <a:lnTo>
                  <a:pt x="361405" y="243497"/>
                </a:lnTo>
                <a:lnTo>
                  <a:pt x="410773" y="218214"/>
                </a:lnTo>
                <a:lnTo>
                  <a:pt x="445960" y="185496"/>
                </a:lnTo>
                <a:lnTo>
                  <a:pt x="463512" y="146778"/>
                </a:lnTo>
                <a:lnTo>
                  <a:pt x="464756" y="132854"/>
                </a:lnTo>
              </a:path>
            </a:pathLst>
          </a:custGeom>
          <a:ln w="3175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232376" y="5615935"/>
            <a:ext cx="309245" cy="160655"/>
          </a:xfrm>
          <a:custGeom>
            <a:avLst/>
            <a:gdLst/>
            <a:ahLst/>
            <a:cxnLst/>
            <a:rect l="l" t="t" r="r" b="b"/>
            <a:pathLst>
              <a:path w="309245" h="160654">
                <a:moveTo>
                  <a:pt x="304253" y="80187"/>
                </a:moveTo>
                <a:lnTo>
                  <a:pt x="299783" y="80187"/>
                </a:lnTo>
                <a:lnTo>
                  <a:pt x="299101" y="87058"/>
                </a:lnTo>
                <a:lnTo>
                  <a:pt x="297081" y="93794"/>
                </a:lnTo>
                <a:lnTo>
                  <a:pt x="267702" y="124603"/>
                </a:lnTo>
                <a:lnTo>
                  <a:pt x="198249" y="148165"/>
                </a:lnTo>
                <a:lnTo>
                  <a:pt x="154355" y="151498"/>
                </a:lnTo>
                <a:lnTo>
                  <a:pt x="124598" y="149993"/>
                </a:lnTo>
                <a:lnTo>
                  <a:pt x="71981" y="138825"/>
                </a:lnTo>
                <a:lnTo>
                  <a:pt x="32710" y="118995"/>
                </a:lnTo>
                <a:lnTo>
                  <a:pt x="9579" y="87058"/>
                </a:lnTo>
                <a:lnTo>
                  <a:pt x="8889" y="80187"/>
                </a:lnTo>
                <a:lnTo>
                  <a:pt x="9579" y="73326"/>
                </a:lnTo>
                <a:lnTo>
                  <a:pt x="40995" y="35818"/>
                </a:lnTo>
                <a:lnTo>
                  <a:pt x="110463" y="12229"/>
                </a:lnTo>
                <a:lnTo>
                  <a:pt x="154355" y="8877"/>
                </a:lnTo>
                <a:lnTo>
                  <a:pt x="184123" y="10397"/>
                </a:lnTo>
                <a:lnTo>
                  <a:pt x="236723" y="21586"/>
                </a:lnTo>
                <a:lnTo>
                  <a:pt x="275991" y="41433"/>
                </a:lnTo>
                <a:lnTo>
                  <a:pt x="299101" y="73326"/>
                </a:lnTo>
                <a:lnTo>
                  <a:pt x="299783" y="80187"/>
                </a:lnTo>
                <a:lnTo>
                  <a:pt x="308749" y="80187"/>
                </a:lnTo>
                <a:lnTo>
                  <a:pt x="272384" y="28207"/>
                </a:lnTo>
                <a:lnTo>
                  <a:pt x="199637" y="3458"/>
                </a:lnTo>
                <a:lnTo>
                  <a:pt x="154355" y="0"/>
                </a:lnTo>
                <a:lnTo>
                  <a:pt x="123678" y="1557"/>
                </a:lnTo>
                <a:lnTo>
                  <a:pt x="69091" y="13174"/>
                </a:lnTo>
                <a:lnTo>
                  <a:pt x="27376" y="34270"/>
                </a:lnTo>
                <a:lnTo>
                  <a:pt x="846" y="71565"/>
                </a:lnTo>
                <a:lnTo>
                  <a:pt x="0" y="80187"/>
                </a:lnTo>
                <a:lnTo>
                  <a:pt x="846" y="88817"/>
                </a:lnTo>
                <a:lnTo>
                  <a:pt x="36341" y="132185"/>
                </a:lnTo>
                <a:lnTo>
                  <a:pt x="109069" y="156960"/>
                </a:lnTo>
                <a:lnTo>
                  <a:pt x="154355" y="160439"/>
                </a:lnTo>
                <a:lnTo>
                  <a:pt x="185025" y="158866"/>
                </a:lnTo>
                <a:lnTo>
                  <a:pt x="239611" y="147244"/>
                </a:lnTo>
                <a:lnTo>
                  <a:pt x="281349" y="126133"/>
                </a:lnTo>
                <a:lnTo>
                  <a:pt x="307885" y="88817"/>
                </a:lnTo>
                <a:lnTo>
                  <a:pt x="308749" y="80187"/>
                </a:lnTo>
              </a:path>
            </a:pathLst>
          </a:custGeom>
          <a:ln w="3175">
            <a:solidFill>
              <a:srgbClr val="080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315548" y="5634850"/>
            <a:ext cx="139852" cy="814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176675" y="4603618"/>
            <a:ext cx="225591" cy="98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 txBox="1"/>
          <p:nvPr/>
        </p:nvSpPr>
        <p:spPr>
          <a:xfrm>
            <a:off x="1390972" y="4649811"/>
            <a:ext cx="24130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" b="1" spc="10" dirty="0">
                <a:solidFill>
                  <a:srgbClr val="221815"/>
                </a:solidFill>
                <a:latin typeface="Arial"/>
                <a:cs typeface="Arial"/>
              </a:rPr>
              <a:t>®</a:t>
            </a:r>
            <a:endParaRPr sz="100">
              <a:latin typeface="Arial"/>
              <a:cs typeface="Arial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814804" y="4579689"/>
            <a:ext cx="890905" cy="485775"/>
          </a:xfrm>
          <a:custGeom>
            <a:avLst/>
            <a:gdLst/>
            <a:ahLst/>
            <a:cxnLst/>
            <a:rect l="l" t="t" r="r" b="b"/>
            <a:pathLst>
              <a:path w="890905" h="485775">
                <a:moveTo>
                  <a:pt x="890790" y="0"/>
                </a:moveTo>
                <a:lnTo>
                  <a:pt x="890790" y="284441"/>
                </a:lnTo>
                <a:lnTo>
                  <a:pt x="629881" y="485597"/>
                </a:lnTo>
                <a:lnTo>
                  <a:pt x="260985" y="485597"/>
                </a:lnTo>
                <a:lnTo>
                  <a:pt x="0" y="284441"/>
                </a:lnTo>
                <a:lnTo>
                  <a:pt x="0" y="0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14806" y="4338125"/>
            <a:ext cx="890905" cy="687070"/>
          </a:xfrm>
          <a:custGeom>
            <a:avLst/>
            <a:gdLst/>
            <a:ahLst/>
            <a:cxnLst/>
            <a:rect l="l" t="t" r="r" b="b"/>
            <a:pathLst>
              <a:path w="890905" h="687070">
                <a:moveTo>
                  <a:pt x="260984" y="686701"/>
                </a:moveTo>
                <a:lnTo>
                  <a:pt x="0" y="485559"/>
                </a:lnTo>
                <a:lnTo>
                  <a:pt x="0" y="201104"/>
                </a:lnTo>
                <a:lnTo>
                  <a:pt x="260984" y="0"/>
                </a:lnTo>
                <a:lnTo>
                  <a:pt x="629881" y="0"/>
                </a:lnTo>
                <a:lnTo>
                  <a:pt x="890790" y="201104"/>
                </a:lnTo>
                <a:lnTo>
                  <a:pt x="890790" y="485559"/>
                </a:lnTo>
                <a:lnTo>
                  <a:pt x="629881" y="686701"/>
                </a:lnTo>
                <a:lnTo>
                  <a:pt x="260984" y="68670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14809" y="4713150"/>
            <a:ext cx="890905" cy="0"/>
          </a:xfrm>
          <a:custGeom>
            <a:avLst/>
            <a:gdLst/>
            <a:ahLst/>
            <a:cxnLst/>
            <a:rect l="l" t="t" r="r" b="b"/>
            <a:pathLst>
              <a:path w="890905">
                <a:moveTo>
                  <a:pt x="0" y="0"/>
                </a:moveTo>
                <a:lnTo>
                  <a:pt x="89079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432788" y="5104129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4" h="38100">
                <a:moveTo>
                  <a:pt x="22974" y="0"/>
                </a:moveTo>
                <a:lnTo>
                  <a:pt x="22974" y="6083"/>
                </a:lnTo>
                <a:lnTo>
                  <a:pt x="21435" y="14959"/>
                </a:lnTo>
                <a:lnTo>
                  <a:pt x="22620" y="23094"/>
                </a:lnTo>
                <a:lnTo>
                  <a:pt x="24683" y="29039"/>
                </a:lnTo>
                <a:lnTo>
                  <a:pt x="25780" y="31343"/>
                </a:lnTo>
                <a:lnTo>
                  <a:pt x="3301" y="37871"/>
                </a:lnTo>
                <a:lnTo>
                  <a:pt x="1930" y="31343"/>
                </a:lnTo>
                <a:lnTo>
                  <a:pt x="7518" y="29476"/>
                </a:lnTo>
                <a:lnTo>
                  <a:pt x="8953" y="21983"/>
                </a:lnTo>
                <a:lnTo>
                  <a:pt x="0" y="7480"/>
                </a:lnTo>
                <a:lnTo>
                  <a:pt x="2870" y="654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436580" y="5105532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80" h="11429">
                <a:moveTo>
                  <a:pt x="1879" y="4673"/>
                </a:moveTo>
                <a:lnTo>
                  <a:pt x="0" y="11239"/>
                </a:lnTo>
                <a:lnTo>
                  <a:pt x="3276" y="10756"/>
                </a:lnTo>
                <a:lnTo>
                  <a:pt x="17310" y="5613"/>
                </a:lnTo>
                <a:lnTo>
                  <a:pt x="16370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433437" y="5112785"/>
            <a:ext cx="5080" cy="21590"/>
          </a:xfrm>
          <a:custGeom>
            <a:avLst/>
            <a:gdLst/>
            <a:ahLst/>
            <a:cxnLst/>
            <a:rect l="l" t="t" r="r" b="b"/>
            <a:pathLst>
              <a:path w="5080" h="21589">
                <a:moveTo>
                  <a:pt x="0" y="0"/>
                </a:moveTo>
                <a:lnTo>
                  <a:pt x="4940" y="14731"/>
                </a:lnTo>
                <a:lnTo>
                  <a:pt x="1752" y="21031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433437" y="5065287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498"/>
                </a:moveTo>
                <a:lnTo>
                  <a:pt x="0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452947" y="5058571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964"/>
                </a:moveTo>
                <a:lnTo>
                  <a:pt x="0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684145" y="4882641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22987" y="0"/>
                </a:moveTo>
                <a:lnTo>
                  <a:pt x="22987" y="6083"/>
                </a:lnTo>
                <a:lnTo>
                  <a:pt x="21446" y="14959"/>
                </a:lnTo>
                <a:lnTo>
                  <a:pt x="22626" y="23094"/>
                </a:lnTo>
                <a:lnTo>
                  <a:pt x="24685" y="29039"/>
                </a:lnTo>
                <a:lnTo>
                  <a:pt x="25781" y="31343"/>
                </a:lnTo>
                <a:lnTo>
                  <a:pt x="3302" y="37871"/>
                </a:lnTo>
                <a:lnTo>
                  <a:pt x="1930" y="31343"/>
                </a:lnTo>
                <a:lnTo>
                  <a:pt x="7518" y="29476"/>
                </a:lnTo>
                <a:lnTo>
                  <a:pt x="8953" y="21983"/>
                </a:lnTo>
                <a:lnTo>
                  <a:pt x="0" y="7480"/>
                </a:lnTo>
                <a:lnTo>
                  <a:pt x="2870" y="654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687952" y="4884045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80" h="11429">
                <a:moveTo>
                  <a:pt x="1879" y="4673"/>
                </a:moveTo>
                <a:lnTo>
                  <a:pt x="0" y="11239"/>
                </a:lnTo>
                <a:lnTo>
                  <a:pt x="3263" y="10756"/>
                </a:lnTo>
                <a:lnTo>
                  <a:pt x="17310" y="5600"/>
                </a:lnTo>
                <a:lnTo>
                  <a:pt x="16370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684795" y="4891298"/>
            <a:ext cx="5080" cy="21590"/>
          </a:xfrm>
          <a:custGeom>
            <a:avLst/>
            <a:gdLst/>
            <a:ahLst/>
            <a:cxnLst/>
            <a:rect l="l" t="t" r="r" b="b"/>
            <a:pathLst>
              <a:path w="5080" h="21589">
                <a:moveTo>
                  <a:pt x="0" y="0"/>
                </a:moveTo>
                <a:lnTo>
                  <a:pt x="4940" y="14731"/>
                </a:lnTo>
                <a:lnTo>
                  <a:pt x="1765" y="21031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684795" y="4879385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-3175" y="5956"/>
                </a:moveTo>
                <a:lnTo>
                  <a:pt x="3175" y="5956"/>
                </a:lnTo>
              </a:path>
            </a:pathLst>
          </a:custGeom>
          <a:ln w="11912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705594" y="4864674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884"/>
                </a:moveTo>
                <a:lnTo>
                  <a:pt x="0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060061" y="5104129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4" h="38100">
                <a:moveTo>
                  <a:pt x="2806" y="0"/>
                </a:moveTo>
                <a:lnTo>
                  <a:pt x="2806" y="6083"/>
                </a:lnTo>
                <a:lnTo>
                  <a:pt x="4345" y="14959"/>
                </a:lnTo>
                <a:lnTo>
                  <a:pt x="3160" y="23094"/>
                </a:lnTo>
                <a:lnTo>
                  <a:pt x="1097" y="29039"/>
                </a:lnTo>
                <a:lnTo>
                  <a:pt x="0" y="31343"/>
                </a:lnTo>
                <a:lnTo>
                  <a:pt x="22479" y="37871"/>
                </a:lnTo>
                <a:lnTo>
                  <a:pt x="23850" y="31343"/>
                </a:lnTo>
                <a:lnTo>
                  <a:pt x="18262" y="29476"/>
                </a:lnTo>
                <a:lnTo>
                  <a:pt x="16827" y="21983"/>
                </a:lnTo>
                <a:lnTo>
                  <a:pt x="25781" y="7480"/>
                </a:lnTo>
                <a:lnTo>
                  <a:pt x="22910" y="654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064738" y="5105532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80" h="11429">
                <a:moveTo>
                  <a:pt x="15430" y="4673"/>
                </a:moveTo>
                <a:lnTo>
                  <a:pt x="17310" y="11239"/>
                </a:lnTo>
                <a:lnTo>
                  <a:pt x="14033" y="10756"/>
                </a:lnTo>
                <a:lnTo>
                  <a:pt x="0" y="5613"/>
                </a:lnTo>
                <a:lnTo>
                  <a:pt x="939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080251" y="5112785"/>
            <a:ext cx="5080" cy="21590"/>
          </a:xfrm>
          <a:custGeom>
            <a:avLst/>
            <a:gdLst/>
            <a:ahLst/>
            <a:cxnLst/>
            <a:rect l="l" t="t" r="r" b="b"/>
            <a:pathLst>
              <a:path w="5080" h="21589">
                <a:moveTo>
                  <a:pt x="4953" y="0"/>
                </a:moveTo>
                <a:lnTo>
                  <a:pt x="0" y="14731"/>
                </a:lnTo>
                <a:lnTo>
                  <a:pt x="3187" y="21031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085204" y="5065287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498"/>
                </a:moveTo>
                <a:lnTo>
                  <a:pt x="0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065683" y="5058571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964"/>
                </a:moveTo>
                <a:lnTo>
                  <a:pt x="0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09274" y="4885990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4" h="38100">
                <a:moveTo>
                  <a:pt x="2806" y="0"/>
                </a:moveTo>
                <a:lnTo>
                  <a:pt x="2806" y="6083"/>
                </a:lnTo>
                <a:lnTo>
                  <a:pt x="4345" y="14959"/>
                </a:lnTo>
                <a:lnTo>
                  <a:pt x="3160" y="23094"/>
                </a:lnTo>
                <a:lnTo>
                  <a:pt x="1097" y="29039"/>
                </a:lnTo>
                <a:lnTo>
                  <a:pt x="0" y="31343"/>
                </a:lnTo>
                <a:lnTo>
                  <a:pt x="22478" y="37871"/>
                </a:lnTo>
                <a:lnTo>
                  <a:pt x="23850" y="31343"/>
                </a:lnTo>
                <a:lnTo>
                  <a:pt x="18262" y="29476"/>
                </a:lnTo>
                <a:lnTo>
                  <a:pt x="16827" y="21983"/>
                </a:lnTo>
                <a:lnTo>
                  <a:pt x="25780" y="7480"/>
                </a:lnTo>
                <a:lnTo>
                  <a:pt x="22910" y="6553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13951" y="4887405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80" h="11429">
                <a:moveTo>
                  <a:pt x="15430" y="4660"/>
                </a:moveTo>
                <a:lnTo>
                  <a:pt x="17310" y="11226"/>
                </a:lnTo>
                <a:lnTo>
                  <a:pt x="14033" y="10744"/>
                </a:lnTo>
                <a:lnTo>
                  <a:pt x="0" y="5600"/>
                </a:lnTo>
                <a:lnTo>
                  <a:pt x="939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29464" y="4894647"/>
            <a:ext cx="5080" cy="21590"/>
          </a:xfrm>
          <a:custGeom>
            <a:avLst/>
            <a:gdLst/>
            <a:ahLst/>
            <a:cxnLst/>
            <a:rect l="l" t="t" r="r" b="b"/>
            <a:pathLst>
              <a:path w="5080" h="21589">
                <a:moveTo>
                  <a:pt x="4940" y="0"/>
                </a:moveTo>
                <a:lnTo>
                  <a:pt x="0" y="14731"/>
                </a:lnTo>
                <a:lnTo>
                  <a:pt x="3187" y="21031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34405" y="487874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5900"/>
                </a:moveTo>
                <a:lnTo>
                  <a:pt x="0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14895" y="4864137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266"/>
                </a:moveTo>
                <a:lnTo>
                  <a:pt x="0" y="0"/>
                </a:lnTo>
              </a:path>
            </a:pathLst>
          </a:custGeom>
          <a:ln w="6350">
            <a:solidFill>
              <a:srgbClr val="2219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450802" y="4737830"/>
            <a:ext cx="172314" cy="264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356605" y="4609871"/>
            <a:ext cx="286385" cy="128270"/>
          </a:xfrm>
          <a:custGeom>
            <a:avLst/>
            <a:gdLst/>
            <a:ahLst/>
            <a:cxnLst/>
            <a:rect l="l" t="t" r="r" b="b"/>
            <a:pathLst>
              <a:path w="286385" h="128270">
                <a:moveTo>
                  <a:pt x="286334" y="126936"/>
                </a:moveTo>
                <a:lnTo>
                  <a:pt x="201355" y="124082"/>
                </a:lnTo>
                <a:lnTo>
                  <a:pt x="158196" y="119356"/>
                </a:lnTo>
                <a:lnTo>
                  <a:pt x="52209" y="36677"/>
                </a:lnTo>
                <a:lnTo>
                  <a:pt x="22618" y="0"/>
                </a:lnTo>
                <a:lnTo>
                  <a:pt x="0" y="139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569803" y="4494107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19" h="24129">
                <a:moveTo>
                  <a:pt x="17970" y="8737"/>
                </a:moveTo>
                <a:lnTo>
                  <a:pt x="20307" y="14363"/>
                </a:lnTo>
                <a:lnTo>
                  <a:pt x="18719" y="20383"/>
                </a:lnTo>
                <a:lnTo>
                  <a:pt x="14389" y="22199"/>
                </a:lnTo>
                <a:lnTo>
                  <a:pt x="10083" y="23990"/>
                </a:lnTo>
                <a:lnTo>
                  <a:pt x="4686" y="20891"/>
                </a:lnTo>
                <a:lnTo>
                  <a:pt x="2374" y="15252"/>
                </a:lnTo>
                <a:lnTo>
                  <a:pt x="0" y="9639"/>
                </a:lnTo>
                <a:lnTo>
                  <a:pt x="1612" y="3619"/>
                </a:lnTo>
                <a:lnTo>
                  <a:pt x="5880" y="1803"/>
                </a:lnTo>
                <a:lnTo>
                  <a:pt x="10248" y="0"/>
                </a:lnTo>
                <a:lnTo>
                  <a:pt x="15620" y="3098"/>
                </a:lnTo>
                <a:lnTo>
                  <a:pt x="17970" y="873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567260" y="4488303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4">
                <a:moveTo>
                  <a:pt x="0" y="2151"/>
                </a:moveTo>
                <a:lnTo>
                  <a:pt x="12819" y="0"/>
                </a:lnTo>
                <a:lnTo>
                  <a:pt x="19738" y="798"/>
                </a:lnTo>
                <a:lnTo>
                  <a:pt x="23138" y="5912"/>
                </a:lnTo>
                <a:lnTo>
                  <a:pt x="25400" y="16705"/>
                </a:lnTo>
                <a:lnTo>
                  <a:pt x="28701" y="26116"/>
                </a:lnTo>
                <a:lnTo>
                  <a:pt x="24434" y="3315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62661" y="4475403"/>
            <a:ext cx="43180" cy="46990"/>
          </a:xfrm>
          <a:custGeom>
            <a:avLst/>
            <a:gdLst/>
            <a:ahLst/>
            <a:cxnLst/>
            <a:rect l="l" t="t" r="r" b="b"/>
            <a:pathLst>
              <a:path w="43180" h="46989">
                <a:moveTo>
                  <a:pt x="43145" y="21170"/>
                </a:moveTo>
                <a:lnTo>
                  <a:pt x="39697" y="8931"/>
                </a:lnTo>
                <a:lnTo>
                  <a:pt x="30738" y="2646"/>
                </a:lnTo>
                <a:lnTo>
                  <a:pt x="21515" y="330"/>
                </a:lnTo>
                <a:lnTo>
                  <a:pt x="17275" y="0"/>
                </a:lnTo>
                <a:lnTo>
                  <a:pt x="4575" y="15049"/>
                </a:lnTo>
                <a:lnTo>
                  <a:pt x="919" y="26304"/>
                </a:lnTo>
                <a:lnTo>
                  <a:pt x="0" y="32796"/>
                </a:lnTo>
                <a:lnTo>
                  <a:pt x="2085" y="36989"/>
                </a:lnTo>
                <a:lnTo>
                  <a:pt x="7445" y="41351"/>
                </a:lnTo>
                <a:lnTo>
                  <a:pt x="15628" y="45392"/>
                </a:lnTo>
                <a:lnTo>
                  <a:pt x="24965" y="46775"/>
                </a:lnTo>
                <a:lnTo>
                  <a:pt x="33777" y="45332"/>
                </a:lnTo>
                <a:lnTo>
                  <a:pt x="40389" y="4089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75755" y="4449447"/>
            <a:ext cx="40005" cy="28575"/>
          </a:xfrm>
          <a:custGeom>
            <a:avLst/>
            <a:gdLst/>
            <a:ahLst/>
            <a:cxnLst/>
            <a:rect l="l" t="t" r="r" b="b"/>
            <a:pathLst>
              <a:path w="40005" h="28575">
                <a:moveTo>
                  <a:pt x="0" y="28307"/>
                </a:moveTo>
                <a:lnTo>
                  <a:pt x="858" y="10700"/>
                </a:lnTo>
                <a:lnTo>
                  <a:pt x="3392" y="2087"/>
                </a:lnTo>
                <a:lnTo>
                  <a:pt x="9624" y="0"/>
                </a:lnTo>
                <a:lnTo>
                  <a:pt x="21577" y="1967"/>
                </a:lnTo>
                <a:lnTo>
                  <a:pt x="35712" y="3872"/>
                </a:lnTo>
                <a:lnTo>
                  <a:pt x="39458" y="1419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39702" y="4326340"/>
            <a:ext cx="121285" cy="58419"/>
          </a:xfrm>
          <a:custGeom>
            <a:avLst/>
            <a:gdLst/>
            <a:ahLst/>
            <a:cxnLst/>
            <a:rect l="l" t="t" r="r" b="b"/>
            <a:pathLst>
              <a:path w="121285" h="58420">
                <a:moveTo>
                  <a:pt x="0" y="0"/>
                </a:moveTo>
                <a:lnTo>
                  <a:pt x="56349" y="31508"/>
                </a:lnTo>
                <a:lnTo>
                  <a:pt x="46507" y="58305"/>
                </a:lnTo>
                <a:lnTo>
                  <a:pt x="79895" y="49834"/>
                </a:lnTo>
                <a:lnTo>
                  <a:pt x="120789" y="5218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639707" y="4695421"/>
            <a:ext cx="24130" cy="11430"/>
          </a:xfrm>
          <a:custGeom>
            <a:avLst/>
            <a:gdLst/>
            <a:ahLst/>
            <a:cxnLst/>
            <a:rect l="l" t="t" r="r" b="b"/>
            <a:pathLst>
              <a:path w="24130" h="11429">
                <a:moveTo>
                  <a:pt x="1371" y="0"/>
                </a:moveTo>
                <a:lnTo>
                  <a:pt x="0" y="9893"/>
                </a:lnTo>
                <a:lnTo>
                  <a:pt x="9359" y="10388"/>
                </a:lnTo>
                <a:lnTo>
                  <a:pt x="18745" y="10845"/>
                </a:lnTo>
                <a:lnTo>
                  <a:pt x="23901" y="10388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35919" y="4671481"/>
            <a:ext cx="34925" cy="26670"/>
          </a:xfrm>
          <a:custGeom>
            <a:avLst/>
            <a:gdLst/>
            <a:ahLst/>
            <a:cxnLst/>
            <a:rect l="l" t="t" r="r" b="b"/>
            <a:pathLst>
              <a:path w="34925" h="26670">
                <a:moveTo>
                  <a:pt x="0" y="431"/>
                </a:moveTo>
                <a:lnTo>
                  <a:pt x="431" y="26327"/>
                </a:lnTo>
                <a:lnTo>
                  <a:pt x="1320" y="25793"/>
                </a:lnTo>
                <a:lnTo>
                  <a:pt x="2895" y="25057"/>
                </a:lnTo>
                <a:lnTo>
                  <a:pt x="8297" y="23639"/>
                </a:lnTo>
                <a:lnTo>
                  <a:pt x="15762" y="23058"/>
                </a:lnTo>
                <a:lnTo>
                  <a:pt x="24410" y="22965"/>
                </a:lnTo>
                <a:lnTo>
                  <a:pt x="33362" y="23012"/>
                </a:lnTo>
                <a:lnTo>
                  <a:pt x="34798" y="0"/>
                </a:lnTo>
                <a:lnTo>
                  <a:pt x="14408" y="1592"/>
                </a:lnTo>
                <a:lnTo>
                  <a:pt x="3987" y="2168"/>
                </a:lnTo>
                <a:lnTo>
                  <a:pt x="272" y="1768"/>
                </a:lnTo>
                <a:lnTo>
                  <a:pt x="0" y="431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37060" y="4625993"/>
            <a:ext cx="31750" cy="47625"/>
          </a:xfrm>
          <a:custGeom>
            <a:avLst/>
            <a:gdLst/>
            <a:ahLst/>
            <a:cxnLst/>
            <a:rect l="l" t="t" r="r" b="b"/>
            <a:pathLst>
              <a:path w="31750" h="47625">
                <a:moveTo>
                  <a:pt x="0" y="279"/>
                </a:moveTo>
                <a:lnTo>
                  <a:pt x="622" y="47193"/>
                </a:lnTo>
                <a:lnTo>
                  <a:pt x="31432" y="46913"/>
                </a:lnTo>
                <a:lnTo>
                  <a:pt x="27089" y="0"/>
                </a:lnTo>
                <a:lnTo>
                  <a:pt x="0" y="27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32522" y="4604299"/>
            <a:ext cx="34925" cy="22225"/>
          </a:xfrm>
          <a:custGeom>
            <a:avLst/>
            <a:gdLst/>
            <a:ahLst/>
            <a:cxnLst/>
            <a:rect l="l" t="t" r="r" b="b"/>
            <a:pathLst>
              <a:path w="34925" h="22225">
                <a:moveTo>
                  <a:pt x="0" y="3295"/>
                </a:moveTo>
                <a:lnTo>
                  <a:pt x="3277" y="2087"/>
                </a:lnTo>
                <a:lnTo>
                  <a:pt x="10887" y="585"/>
                </a:lnTo>
                <a:lnTo>
                  <a:pt x="21320" y="0"/>
                </a:lnTo>
                <a:lnTo>
                  <a:pt x="33070" y="1542"/>
                </a:lnTo>
                <a:lnTo>
                  <a:pt x="34480" y="21697"/>
                </a:lnTo>
                <a:lnTo>
                  <a:pt x="241" y="21405"/>
                </a:lnTo>
                <a:lnTo>
                  <a:pt x="0" y="329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603057" y="4494206"/>
            <a:ext cx="52069" cy="33020"/>
          </a:xfrm>
          <a:custGeom>
            <a:avLst/>
            <a:gdLst/>
            <a:ahLst/>
            <a:cxnLst/>
            <a:rect l="l" t="t" r="r" b="b"/>
            <a:pathLst>
              <a:path w="52069" h="33020">
                <a:moveTo>
                  <a:pt x="51650" y="8445"/>
                </a:moveTo>
                <a:lnTo>
                  <a:pt x="50253" y="32448"/>
                </a:lnTo>
                <a:lnTo>
                  <a:pt x="0" y="22085"/>
                </a:lnTo>
                <a:lnTo>
                  <a:pt x="4635" y="0"/>
                </a:lnTo>
                <a:lnTo>
                  <a:pt x="31294" y="6482"/>
                </a:lnTo>
                <a:lnTo>
                  <a:pt x="45078" y="9523"/>
                </a:lnTo>
                <a:lnTo>
                  <a:pt x="50394" y="9913"/>
                </a:lnTo>
                <a:lnTo>
                  <a:pt x="51650" y="844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610525" y="4394063"/>
            <a:ext cx="57785" cy="109220"/>
          </a:xfrm>
          <a:custGeom>
            <a:avLst/>
            <a:gdLst/>
            <a:ahLst/>
            <a:cxnLst/>
            <a:rect l="l" t="t" r="r" b="b"/>
            <a:pathLst>
              <a:path w="57785" h="109220">
                <a:moveTo>
                  <a:pt x="18783" y="0"/>
                </a:moveTo>
                <a:lnTo>
                  <a:pt x="57353" y="22555"/>
                </a:lnTo>
                <a:lnTo>
                  <a:pt x="41376" y="109080"/>
                </a:lnTo>
                <a:lnTo>
                  <a:pt x="0" y="101549"/>
                </a:lnTo>
                <a:lnTo>
                  <a:pt x="15036" y="939"/>
                </a:lnTo>
                <a:lnTo>
                  <a:pt x="18783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439379" y="5000584"/>
            <a:ext cx="193040" cy="26034"/>
          </a:xfrm>
          <a:custGeom>
            <a:avLst/>
            <a:gdLst/>
            <a:ahLst/>
            <a:cxnLst/>
            <a:rect l="l" t="t" r="r" b="b"/>
            <a:pathLst>
              <a:path w="193039" h="26035">
                <a:moveTo>
                  <a:pt x="0" y="11252"/>
                </a:moveTo>
                <a:lnTo>
                  <a:pt x="32943" y="0"/>
                </a:lnTo>
                <a:lnTo>
                  <a:pt x="49911" y="2746"/>
                </a:lnTo>
                <a:lnTo>
                  <a:pt x="59483" y="4448"/>
                </a:lnTo>
                <a:lnTo>
                  <a:pt x="65183" y="5811"/>
                </a:lnTo>
                <a:lnTo>
                  <a:pt x="70535" y="7543"/>
                </a:lnTo>
                <a:lnTo>
                  <a:pt x="81995" y="8700"/>
                </a:lnTo>
                <a:lnTo>
                  <a:pt x="100960" y="9059"/>
                </a:lnTo>
                <a:lnTo>
                  <a:pt x="123279" y="10303"/>
                </a:lnTo>
                <a:lnTo>
                  <a:pt x="144805" y="14109"/>
                </a:lnTo>
                <a:lnTo>
                  <a:pt x="162753" y="19170"/>
                </a:lnTo>
                <a:lnTo>
                  <a:pt x="176911" y="22918"/>
                </a:lnTo>
                <a:lnTo>
                  <a:pt x="187010" y="25087"/>
                </a:lnTo>
                <a:lnTo>
                  <a:pt x="192786" y="2541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246622" y="4375249"/>
            <a:ext cx="417195" cy="727075"/>
          </a:xfrm>
          <a:custGeom>
            <a:avLst/>
            <a:gdLst/>
            <a:ahLst/>
            <a:cxnLst/>
            <a:rect l="l" t="t" r="r" b="b"/>
            <a:pathLst>
              <a:path w="417194" h="727075">
                <a:moveTo>
                  <a:pt x="0" y="0"/>
                </a:moveTo>
                <a:lnTo>
                  <a:pt x="44641" y="74604"/>
                </a:lnTo>
                <a:lnTo>
                  <a:pt x="68045" y="117201"/>
                </a:lnTo>
                <a:lnTo>
                  <a:pt x="77882" y="143750"/>
                </a:lnTo>
                <a:lnTo>
                  <a:pt x="81826" y="170205"/>
                </a:lnTo>
                <a:lnTo>
                  <a:pt x="88641" y="204321"/>
                </a:lnTo>
                <a:lnTo>
                  <a:pt x="99079" y="238612"/>
                </a:lnTo>
                <a:lnTo>
                  <a:pt x="108640" y="266204"/>
                </a:lnTo>
                <a:lnTo>
                  <a:pt x="112826" y="280225"/>
                </a:lnTo>
                <a:lnTo>
                  <a:pt x="119105" y="321846"/>
                </a:lnTo>
                <a:lnTo>
                  <a:pt x="126762" y="359324"/>
                </a:lnTo>
                <a:lnTo>
                  <a:pt x="137261" y="398691"/>
                </a:lnTo>
                <a:lnTo>
                  <a:pt x="158343" y="447830"/>
                </a:lnTo>
                <a:lnTo>
                  <a:pt x="170167" y="467385"/>
                </a:lnTo>
                <a:lnTo>
                  <a:pt x="167347" y="472071"/>
                </a:lnTo>
                <a:lnTo>
                  <a:pt x="199377" y="535978"/>
                </a:lnTo>
                <a:lnTo>
                  <a:pt x="204186" y="553019"/>
                </a:lnTo>
                <a:lnTo>
                  <a:pt x="206176" y="562913"/>
                </a:lnTo>
                <a:lnTo>
                  <a:pt x="205697" y="569451"/>
                </a:lnTo>
                <a:lnTo>
                  <a:pt x="203098" y="576427"/>
                </a:lnTo>
                <a:lnTo>
                  <a:pt x="199363" y="589137"/>
                </a:lnTo>
                <a:lnTo>
                  <a:pt x="195714" y="606078"/>
                </a:lnTo>
                <a:lnTo>
                  <a:pt x="192945" y="620901"/>
                </a:lnTo>
                <a:lnTo>
                  <a:pt x="191846" y="627253"/>
                </a:lnTo>
                <a:lnTo>
                  <a:pt x="178676" y="650748"/>
                </a:lnTo>
                <a:lnTo>
                  <a:pt x="173913" y="695858"/>
                </a:lnTo>
                <a:lnTo>
                  <a:pt x="288805" y="718884"/>
                </a:lnTo>
                <a:lnTo>
                  <a:pt x="352382" y="726954"/>
                </a:lnTo>
                <a:lnTo>
                  <a:pt x="387395" y="720422"/>
                </a:lnTo>
                <a:lnTo>
                  <a:pt x="416598" y="699643"/>
                </a:lnTo>
                <a:lnTo>
                  <a:pt x="387413" y="60650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205235" y="4422266"/>
            <a:ext cx="596265" cy="730250"/>
          </a:xfrm>
          <a:custGeom>
            <a:avLst/>
            <a:gdLst/>
            <a:ahLst/>
            <a:cxnLst/>
            <a:rect l="l" t="t" r="r" b="b"/>
            <a:pathLst>
              <a:path w="596264" h="730250">
                <a:moveTo>
                  <a:pt x="0" y="0"/>
                </a:moveTo>
                <a:lnTo>
                  <a:pt x="48907" y="149517"/>
                </a:lnTo>
                <a:lnTo>
                  <a:pt x="133553" y="387426"/>
                </a:lnTo>
                <a:lnTo>
                  <a:pt x="182435" y="461708"/>
                </a:lnTo>
                <a:lnTo>
                  <a:pt x="184703" y="492942"/>
                </a:lnTo>
                <a:lnTo>
                  <a:pt x="195379" y="542449"/>
                </a:lnTo>
                <a:lnTo>
                  <a:pt x="206883" y="567042"/>
                </a:lnTo>
                <a:lnTo>
                  <a:pt x="133553" y="648843"/>
                </a:lnTo>
                <a:lnTo>
                  <a:pt x="184017" y="703893"/>
                </a:lnTo>
                <a:lnTo>
                  <a:pt x="221800" y="728867"/>
                </a:lnTo>
                <a:lnTo>
                  <a:pt x="265767" y="729726"/>
                </a:lnTo>
                <a:lnTo>
                  <a:pt x="334784" y="712431"/>
                </a:lnTo>
                <a:lnTo>
                  <a:pt x="412258" y="688334"/>
                </a:lnTo>
                <a:lnTo>
                  <a:pt x="468498" y="667030"/>
                </a:lnTo>
                <a:lnTo>
                  <a:pt x="502775" y="651826"/>
                </a:lnTo>
                <a:lnTo>
                  <a:pt x="514362" y="646023"/>
                </a:lnTo>
                <a:lnTo>
                  <a:pt x="474891" y="538797"/>
                </a:lnTo>
                <a:lnTo>
                  <a:pt x="461733" y="522833"/>
                </a:lnTo>
                <a:lnTo>
                  <a:pt x="456082" y="488962"/>
                </a:lnTo>
                <a:lnTo>
                  <a:pt x="470166" y="363893"/>
                </a:lnTo>
                <a:lnTo>
                  <a:pt x="482266" y="326535"/>
                </a:lnTo>
                <a:lnTo>
                  <a:pt x="494489" y="290249"/>
                </a:lnTo>
                <a:lnTo>
                  <a:pt x="519203" y="246381"/>
                </a:lnTo>
                <a:lnTo>
                  <a:pt x="551732" y="209110"/>
                </a:lnTo>
                <a:lnTo>
                  <a:pt x="582498" y="176599"/>
                </a:lnTo>
                <a:lnTo>
                  <a:pt x="596163" y="16268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140380" y="4303662"/>
            <a:ext cx="762000" cy="876935"/>
          </a:xfrm>
          <a:custGeom>
            <a:avLst/>
            <a:gdLst/>
            <a:ahLst/>
            <a:cxnLst/>
            <a:rect l="l" t="t" r="r" b="b"/>
            <a:pathLst>
              <a:path w="762000" h="876935">
                <a:moveTo>
                  <a:pt x="698652" y="169392"/>
                </a:moveTo>
                <a:lnTo>
                  <a:pt x="752246" y="115798"/>
                </a:lnTo>
                <a:lnTo>
                  <a:pt x="755065" y="101676"/>
                </a:lnTo>
                <a:lnTo>
                  <a:pt x="744261" y="90279"/>
                </a:lnTo>
                <a:lnTo>
                  <a:pt x="730534" y="88152"/>
                </a:lnTo>
                <a:lnTo>
                  <a:pt x="718738" y="90437"/>
                </a:lnTo>
                <a:lnTo>
                  <a:pt x="713727" y="92278"/>
                </a:lnTo>
                <a:lnTo>
                  <a:pt x="620102" y="22682"/>
                </a:lnTo>
                <a:lnTo>
                  <a:pt x="479307" y="23792"/>
                </a:lnTo>
                <a:lnTo>
                  <a:pt x="396087" y="21799"/>
                </a:lnTo>
                <a:lnTo>
                  <a:pt x="337785" y="14577"/>
                </a:lnTo>
                <a:lnTo>
                  <a:pt x="271741" y="0"/>
                </a:lnTo>
                <a:lnTo>
                  <a:pt x="189850" y="3007"/>
                </a:lnTo>
                <a:lnTo>
                  <a:pt x="114730" y="34290"/>
                </a:lnTo>
                <a:lnTo>
                  <a:pt x="59810" y="70315"/>
                </a:lnTo>
                <a:lnTo>
                  <a:pt x="38519" y="87553"/>
                </a:lnTo>
                <a:lnTo>
                  <a:pt x="44196" y="391312"/>
                </a:lnTo>
                <a:lnTo>
                  <a:pt x="52874" y="457700"/>
                </a:lnTo>
                <a:lnTo>
                  <a:pt x="57330" y="492266"/>
                </a:lnTo>
                <a:lnTo>
                  <a:pt x="58972" y="506203"/>
                </a:lnTo>
                <a:lnTo>
                  <a:pt x="59207" y="510705"/>
                </a:lnTo>
                <a:lnTo>
                  <a:pt x="58836" y="520143"/>
                </a:lnTo>
                <a:lnTo>
                  <a:pt x="54562" y="565086"/>
                </a:lnTo>
                <a:lnTo>
                  <a:pt x="39876" y="608580"/>
                </a:lnTo>
                <a:lnTo>
                  <a:pt x="32893" y="616051"/>
                </a:lnTo>
                <a:lnTo>
                  <a:pt x="11252" y="701598"/>
                </a:lnTo>
                <a:lnTo>
                  <a:pt x="0" y="770267"/>
                </a:lnTo>
                <a:lnTo>
                  <a:pt x="8194" y="783024"/>
                </a:lnTo>
                <a:lnTo>
                  <a:pt x="33545" y="803497"/>
                </a:lnTo>
                <a:lnTo>
                  <a:pt x="72663" y="827377"/>
                </a:lnTo>
                <a:lnTo>
                  <a:pt x="122156" y="850354"/>
                </a:lnTo>
                <a:lnTo>
                  <a:pt x="178636" y="868119"/>
                </a:lnTo>
                <a:lnTo>
                  <a:pt x="238713" y="876362"/>
                </a:lnTo>
                <a:lnTo>
                  <a:pt x="298996" y="870775"/>
                </a:lnTo>
                <a:lnTo>
                  <a:pt x="425071" y="841944"/>
                </a:lnTo>
                <a:lnTo>
                  <a:pt x="567605" y="810215"/>
                </a:lnTo>
                <a:lnTo>
                  <a:pt x="684210" y="784582"/>
                </a:lnTo>
                <a:lnTo>
                  <a:pt x="732497" y="774039"/>
                </a:lnTo>
                <a:lnTo>
                  <a:pt x="728713" y="776846"/>
                </a:lnTo>
                <a:lnTo>
                  <a:pt x="736257" y="760857"/>
                </a:lnTo>
                <a:lnTo>
                  <a:pt x="737680" y="734422"/>
                </a:lnTo>
                <a:lnTo>
                  <a:pt x="733445" y="691856"/>
                </a:lnTo>
                <a:lnTo>
                  <a:pt x="727793" y="652288"/>
                </a:lnTo>
                <a:lnTo>
                  <a:pt x="724966" y="634847"/>
                </a:lnTo>
                <a:lnTo>
                  <a:pt x="719085" y="618084"/>
                </a:lnTo>
                <a:lnTo>
                  <a:pt x="716635" y="606521"/>
                </a:lnTo>
                <a:lnTo>
                  <a:pt x="717176" y="594780"/>
                </a:lnTo>
                <a:lnTo>
                  <a:pt x="720267" y="577481"/>
                </a:lnTo>
                <a:lnTo>
                  <a:pt x="721912" y="554850"/>
                </a:lnTo>
                <a:lnTo>
                  <a:pt x="717095" y="516275"/>
                </a:lnTo>
                <a:lnTo>
                  <a:pt x="690585" y="475230"/>
                </a:lnTo>
                <a:lnTo>
                  <a:pt x="681697" y="465582"/>
                </a:lnTo>
                <a:lnTo>
                  <a:pt x="677843" y="458959"/>
                </a:lnTo>
                <a:lnTo>
                  <a:pt x="677597" y="452177"/>
                </a:lnTo>
                <a:lnTo>
                  <a:pt x="678935" y="445747"/>
                </a:lnTo>
                <a:lnTo>
                  <a:pt x="679831" y="440182"/>
                </a:lnTo>
                <a:lnTo>
                  <a:pt x="684240" y="435236"/>
                </a:lnTo>
                <a:lnTo>
                  <a:pt x="695350" y="429501"/>
                </a:lnTo>
                <a:lnTo>
                  <a:pt x="709984" y="421822"/>
                </a:lnTo>
                <a:lnTo>
                  <a:pt x="740968" y="383546"/>
                </a:lnTo>
                <a:lnTo>
                  <a:pt x="742835" y="368731"/>
                </a:lnTo>
                <a:lnTo>
                  <a:pt x="735330" y="324535"/>
                </a:lnTo>
                <a:lnTo>
                  <a:pt x="742835" y="298208"/>
                </a:lnTo>
                <a:lnTo>
                  <a:pt x="758786" y="261531"/>
                </a:lnTo>
                <a:lnTo>
                  <a:pt x="761742" y="235912"/>
                </a:lnTo>
                <a:lnTo>
                  <a:pt x="760537" y="232188"/>
                </a:lnTo>
                <a:lnTo>
                  <a:pt x="759764" y="231457"/>
                </a:lnTo>
                <a:lnTo>
                  <a:pt x="753211" y="11013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711735" y="4897735"/>
            <a:ext cx="144598" cy="1774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739363" y="4723197"/>
            <a:ext cx="48895" cy="264795"/>
          </a:xfrm>
          <a:custGeom>
            <a:avLst/>
            <a:gdLst/>
            <a:ahLst/>
            <a:cxnLst/>
            <a:rect l="l" t="t" r="r" b="b"/>
            <a:pathLst>
              <a:path w="48894" h="264795">
                <a:moveTo>
                  <a:pt x="48869" y="0"/>
                </a:moveTo>
                <a:lnTo>
                  <a:pt x="20616" y="105023"/>
                </a:lnTo>
                <a:lnTo>
                  <a:pt x="6108" y="159719"/>
                </a:lnTo>
                <a:lnTo>
                  <a:pt x="763" y="181810"/>
                </a:lnTo>
                <a:lnTo>
                  <a:pt x="0" y="189014"/>
                </a:lnTo>
                <a:lnTo>
                  <a:pt x="2795" y="203936"/>
                </a:lnTo>
                <a:lnTo>
                  <a:pt x="8947" y="229446"/>
                </a:lnTo>
                <a:lnTo>
                  <a:pt x="15098" y="253548"/>
                </a:lnTo>
                <a:lnTo>
                  <a:pt x="17894" y="26424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695723" y="4634439"/>
            <a:ext cx="179387" cy="853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605820" y="4530415"/>
            <a:ext cx="173355" cy="541020"/>
          </a:xfrm>
          <a:custGeom>
            <a:avLst/>
            <a:gdLst/>
            <a:ahLst/>
            <a:cxnLst/>
            <a:rect l="l" t="t" r="r" b="b"/>
            <a:pathLst>
              <a:path w="173355" h="541020">
                <a:moveTo>
                  <a:pt x="173012" y="0"/>
                </a:moveTo>
                <a:lnTo>
                  <a:pt x="110317" y="88583"/>
                </a:lnTo>
                <a:lnTo>
                  <a:pt x="76884" y="137406"/>
                </a:lnTo>
                <a:lnTo>
                  <a:pt x="61432" y="163832"/>
                </a:lnTo>
                <a:lnTo>
                  <a:pt x="52679" y="185229"/>
                </a:lnTo>
                <a:lnTo>
                  <a:pt x="47074" y="198131"/>
                </a:lnTo>
                <a:lnTo>
                  <a:pt x="31225" y="233771"/>
                </a:lnTo>
                <a:lnTo>
                  <a:pt x="18810" y="279999"/>
                </a:lnTo>
                <a:lnTo>
                  <a:pt x="14388" y="318404"/>
                </a:lnTo>
                <a:lnTo>
                  <a:pt x="14122" y="324383"/>
                </a:lnTo>
                <a:lnTo>
                  <a:pt x="0" y="397700"/>
                </a:lnTo>
                <a:lnTo>
                  <a:pt x="23520" y="442887"/>
                </a:lnTo>
                <a:lnTo>
                  <a:pt x="31064" y="494588"/>
                </a:lnTo>
                <a:lnTo>
                  <a:pt x="30111" y="54068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827771" y="4539809"/>
            <a:ext cx="31115" cy="81280"/>
          </a:xfrm>
          <a:custGeom>
            <a:avLst/>
            <a:gdLst/>
            <a:ahLst/>
            <a:cxnLst/>
            <a:rect l="l" t="t" r="r" b="b"/>
            <a:pathLst>
              <a:path w="31114" h="81279">
                <a:moveTo>
                  <a:pt x="0" y="0"/>
                </a:moveTo>
                <a:lnTo>
                  <a:pt x="7189" y="24508"/>
                </a:lnTo>
                <a:lnTo>
                  <a:pt x="12317" y="39139"/>
                </a:lnTo>
                <a:lnTo>
                  <a:pt x="17843" y="49711"/>
                </a:lnTo>
                <a:lnTo>
                  <a:pt x="26225" y="62039"/>
                </a:lnTo>
                <a:lnTo>
                  <a:pt x="30598" y="73535"/>
                </a:lnTo>
                <a:lnTo>
                  <a:pt x="26903" y="79814"/>
                </a:lnTo>
                <a:lnTo>
                  <a:pt x="19833" y="80972"/>
                </a:lnTo>
                <a:lnTo>
                  <a:pt x="14084" y="7710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390477" y="4484309"/>
            <a:ext cx="355600" cy="121920"/>
          </a:xfrm>
          <a:custGeom>
            <a:avLst/>
            <a:gdLst/>
            <a:ahLst/>
            <a:cxnLst/>
            <a:rect l="l" t="t" r="r" b="b"/>
            <a:pathLst>
              <a:path w="355600" h="121920">
                <a:moveTo>
                  <a:pt x="0" y="0"/>
                </a:moveTo>
                <a:lnTo>
                  <a:pt x="200291" y="118491"/>
                </a:lnTo>
                <a:lnTo>
                  <a:pt x="204667" y="120381"/>
                </a:lnTo>
                <a:lnTo>
                  <a:pt x="213915" y="121329"/>
                </a:lnTo>
                <a:lnTo>
                  <a:pt x="235046" y="121619"/>
                </a:lnTo>
                <a:lnTo>
                  <a:pt x="275069" y="121539"/>
                </a:lnTo>
                <a:lnTo>
                  <a:pt x="316798" y="116555"/>
                </a:lnTo>
                <a:lnTo>
                  <a:pt x="341191" y="105813"/>
                </a:lnTo>
                <a:lnTo>
                  <a:pt x="352621" y="95114"/>
                </a:lnTo>
                <a:lnTo>
                  <a:pt x="355460" y="9025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300175" y="4354529"/>
            <a:ext cx="180975" cy="81915"/>
          </a:xfrm>
          <a:custGeom>
            <a:avLst/>
            <a:gdLst/>
            <a:ahLst/>
            <a:cxnLst/>
            <a:rect l="l" t="t" r="r" b="b"/>
            <a:pathLst>
              <a:path w="180975" h="81914">
                <a:moveTo>
                  <a:pt x="0" y="81813"/>
                </a:moveTo>
                <a:lnTo>
                  <a:pt x="53594" y="8470"/>
                </a:lnTo>
                <a:lnTo>
                  <a:pt x="100004" y="27383"/>
                </a:lnTo>
                <a:lnTo>
                  <a:pt x="128701" y="32805"/>
                </a:lnTo>
                <a:lnTo>
                  <a:pt x="151588" y="23942"/>
                </a:lnTo>
                <a:lnTo>
                  <a:pt x="18056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520231" y="4394981"/>
            <a:ext cx="197485" cy="92710"/>
          </a:xfrm>
          <a:custGeom>
            <a:avLst/>
            <a:gdLst/>
            <a:ahLst/>
            <a:cxnLst/>
            <a:rect l="l" t="t" r="r" b="b"/>
            <a:pathLst>
              <a:path w="197485" h="92710">
                <a:moveTo>
                  <a:pt x="0" y="61125"/>
                </a:moveTo>
                <a:lnTo>
                  <a:pt x="105359" y="0"/>
                </a:lnTo>
                <a:lnTo>
                  <a:pt x="147662" y="21640"/>
                </a:lnTo>
                <a:lnTo>
                  <a:pt x="197472" y="9216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149908" y="4463607"/>
            <a:ext cx="17780" cy="19050"/>
          </a:xfrm>
          <a:custGeom>
            <a:avLst/>
            <a:gdLst/>
            <a:ahLst/>
            <a:cxnLst/>
            <a:rect l="l" t="t" r="r" b="b"/>
            <a:pathLst>
              <a:path w="17779" h="19050">
                <a:moveTo>
                  <a:pt x="17589" y="9385"/>
                </a:moveTo>
                <a:lnTo>
                  <a:pt x="17589" y="14630"/>
                </a:lnTo>
                <a:lnTo>
                  <a:pt x="13665" y="18808"/>
                </a:lnTo>
                <a:lnTo>
                  <a:pt x="8839" y="18808"/>
                </a:lnTo>
                <a:lnTo>
                  <a:pt x="3949" y="18808"/>
                </a:lnTo>
                <a:lnTo>
                  <a:pt x="0" y="14630"/>
                </a:lnTo>
                <a:lnTo>
                  <a:pt x="0" y="9385"/>
                </a:lnTo>
                <a:lnTo>
                  <a:pt x="0" y="4254"/>
                </a:lnTo>
                <a:lnTo>
                  <a:pt x="3949" y="0"/>
                </a:lnTo>
                <a:lnTo>
                  <a:pt x="8839" y="0"/>
                </a:lnTo>
                <a:lnTo>
                  <a:pt x="13665" y="0"/>
                </a:lnTo>
                <a:lnTo>
                  <a:pt x="17589" y="4254"/>
                </a:lnTo>
                <a:lnTo>
                  <a:pt x="17589" y="938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112879" y="4646700"/>
            <a:ext cx="71174" cy="90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111212" y="4261901"/>
            <a:ext cx="104139" cy="8890"/>
          </a:xfrm>
          <a:custGeom>
            <a:avLst/>
            <a:gdLst/>
            <a:ahLst/>
            <a:cxnLst/>
            <a:rect l="l" t="t" r="r" b="b"/>
            <a:pathLst>
              <a:path w="104139" h="8889">
                <a:moveTo>
                  <a:pt x="5473" y="8293"/>
                </a:moveTo>
                <a:lnTo>
                  <a:pt x="0" y="698"/>
                </a:lnTo>
                <a:lnTo>
                  <a:pt x="84213" y="0"/>
                </a:lnTo>
                <a:lnTo>
                  <a:pt x="104038" y="609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057514" y="4268004"/>
            <a:ext cx="158115" cy="928369"/>
          </a:xfrm>
          <a:custGeom>
            <a:avLst/>
            <a:gdLst/>
            <a:ahLst/>
            <a:cxnLst/>
            <a:rect l="l" t="t" r="r" b="b"/>
            <a:pathLst>
              <a:path w="158114" h="928370">
                <a:moveTo>
                  <a:pt x="0" y="921600"/>
                </a:moveTo>
                <a:lnTo>
                  <a:pt x="33566" y="927907"/>
                </a:lnTo>
                <a:lnTo>
                  <a:pt x="60458" y="923010"/>
                </a:lnTo>
                <a:lnTo>
                  <a:pt x="78320" y="914503"/>
                </a:lnTo>
                <a:lnTo>
                  <a:pt x="84797" y="909980"/>
                </a:lnTo>
                <a:lnTo>
                  <a:pt x="157734" y="0"/>
                </a:lnTo>
                <a:lnTo>
                  <a:pt x="59169" y="2159"/>
                </a:lnTo>
                <a:lnTo>
                  <a:pt x="0" y="92160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107952" y="4262586"/>
            <a:ext cx="3810" cy="133350"/>
          </a:xfrm>
          <a:custGeom>
            <a:avLst/>
            <a:gdLst/>
            <a:ahLst/>
            <a:cxnLst/>
            <a:rect l="l" t="t" r="r" b="b"/>
            <a:pathLst>
              <a:path w="3810" h="133350">
                <a:moveTo>
                  <a:pt x="3251" y="0"/>
                </a:moveTo>
                <a:lnTo>
                  <a:pt x="0" y="13328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843175" y="4612073"/>
            <a:ext cx="1058545" cy="297815"/>
          </a:xfrm>
          <a:custGeom>
            <a:avLst/>
            <a:gdLst/>
            <a:ahLst/>
            <a:cxnLst/>
            <a:rect l="l" t="t" r="r" b="b"/>
            <a:pathLst>
              <a:path w="1058545" h="297814">
                <a:moveTo>
                  <a:pt x="1026259" y="70499"/>
                </a:moveTo>
                <a:lnTo>
                  <a:pt x="55497" y="3290"/>
                </a:lnTo>
                <a:lnTo>
                  <a:pt x="37035" y="0"/>
                </a:lnTo>
                <a:lnTo>
                  <a:pt x="25864" y="2825"/>
                </a:lnTo>
                <a:lnTo>
                  <a:pt x="17470" y="15297"/>
                </a:lnTo>
                <a:lnTo>
                  <a:pt x="7338" y="40946"/>
                </a:lnTo>
                <a:lnTo>
                  <a:pt x="0" y="76192"/>
                </a:lnTo>
                <a:lnTo>
                  <a:pt x="150" y="110221"/>
                </a:lnTo>
                <a:lnTo>
                  <a:pt x="3434" y="135883"/>
                </a:lnTo>
                <a:lnTo>
                  <a:pt x="5497" y="146025"/>
                </a:lnTo>
                <a:lnTo>
                  <a:pt x="957870" y="216701"/>
                </a:lnTo>
                <a:lnTo>
                  <a:pt x="934588" y="135662"/>
                </a:lnTo>
                <a:lnTo>
                  <a:pt x="931636" y="93360"/>
                </a:lnTo>
                <a:lnTo>
                  <a:pt x="953342" y="76035"/>
                </a:lnTo>
                <a:lnTo>
                  <a:pt x="1004034" y="69927"/>
                </a:lnTo>
                <a:lnTo>
                  <a:pt x="1021999" y="65130"/>
                </a:lnTo>
                <a:lnTo>
                  <a:pt x="1044179" y="98959"/>
                </a:lnTo>
                <a:lnTo>
                  <a:pt x="1050261" y="144536"/>
                </a:lnTo>
                <a:lnTo>
                  <a:pt x="1054552" y="207484"/>
                </a:lnTo>
                <a:lnTo>
                  <a:pt x="1057095" y="263255"/>
                </a:lnTo>
                <a:lnTo>
                  <a:pt x="1057933" y="287300"/>
                </a:lnTo>
                <a:lnTo>
                  <a:pt x="1023478" y="297346"/>
                </a:lnTo>
                <a:lnTo>
                  <a:pt x="1013953" y="129731"/>
                </a:lnTo>
                <a:lnTo>
                  <a:pt x="986788" y="137135"/>
                </a:lnTo>
                <a:lnTo>
                  <a:pt x="991702" y="203772"/>
                </a:lnTo>
                <a:lnTo>
                  <a:pt x="960892" y="21676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883038" y="4760652"/>
            <a:ext cx="983615" cy="149225"/>
          </a:xfrm>
          <a:custGeom>
            <a:avLst/>
            <a:gdLst/>
            <a:ahLst/>
            <a:cxnLst/>
            <a:rect l="l" t="t" r="r" b="b"/>
            <a:pathLst>
              <a:path w="983615" h="149225">
                <a:moveTo>
                  <a:pt x="0" y="0"/>
                </a:moveTo>
                <a:lnTo>
                  <a:pt x="30200" y="74383"/>
                </a:lnTo>
                <a:lnTo>
                  <a:pt x="983615" y="14876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834116" y="5335122"/>
            <a:ext cx="22860" cy="871855"/>
          </a:xfrm>
          <a:custGeom>
            <a:avLst/>
            <a:gdLst/>
            <a:ahLst/>
            <a:cxnLst/>
            <a:rect l="l" t="t" r="r" b="b"/>
            <a:pathLst>
              <a:path w="22860" h="871854">
                <a:moveTo>
                  <a:pt x="22415" y="0"/>
                </a:moveTo>
                <a:lnTo>
                  <a:pt x="0" y="87135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725328" y="5338470"/>
            <a:ext cx="15875" cy="859790"/>
          </a:xfrm>
          <a:custGeom>
            <a:avLst/>
            <a:gdLst/>
            <a:ahLst/>
            <a:cxnLst/>
            <a:rect l="l" t="t" r="r" b="b"/>
            <a:pathLst>
              <a:path w="15875" h="859789">
                <a:moveTo>
                  <a:pt x="0" y="0"/>
                </a:moveTo>
                <a:lnTo>
                  <a:pt x="15557" y="85937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592523" y="5338470"/>
            <a:ext cx="41910" cy="855980"/>
          </a:xfrm>
          <a:custGeom>
            <a:avLst/>
            <a:gdLst/>
            <a:ahLst/>
            <a:cxnLst/>
            <a:rect l="l" t="t" r="r" b="b"/>
            <a:pathLst>
              <a:path w="41910" h="855979">
                <a:moveTo>
                  <a:pt x="0" y="0"/>
                </a:moveTo>
                <a:lnTo>
                  <a:pt x="41389" y="85594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463105" y="5341974"/>
            <a:ext cx="66040" cy="852805"/>
          </a:xfrm>
          <a:custGeom>
            <a:avLst/>
            <a:gdLst/>
            <a:ahLst/>
            <a:cxnLst/>
            <a:rect l="l" t="t" r="r" b="b"/>
            <a:pathLst>
              <a:path w="66039" h="852804">
                <a:moveTo>
                  <a:pt x="0" y="0"/>
                </a:moveTo>
                <a:lnTo>
                  <a:pt x="65506" y="85248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347454" y="5345478"/>
            <a:ext cx="78105" cy="843915"/>
          </a:xfrm>
          <a:custGeom>
            <a:avLst/>
            <a:gdLst/>
            <a:ahLst/>
            <a:cxnLst/>
            <a:rect l="l" t="t" r="r" b="b"/>
            <a:pathLst>
              <a:path w="78105" h="843914">
                <a:moveTo>
                  <a:pt x="0" y="0"/>
                </a:moveTo>
                <a:lnTo>
                  <a:pt x="77673" y="843749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20925" y="5348883"/>
            <a:ext cx="104139" cy="833755"/>
          </a:xfrm>
          <a:custGeom>
            <a:avLst/>
            <a:gdLst/>
            <a:ahLst/>
            <a:cxnLst/>
            <a:rect l="l" t="t" r="r" b="b"/>
            <a:pathLst>
              <a:path w="104139" h="833754">
                <a:moveTo>
                  <a:pt x="0" y="0"/>
                </a:moveTo>
                <a:lnTo>
                  <a:pt x="104101" y="83337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100746" y="5323016"/>
            <a:ext cx="876935" cy="27940"/>
          </a:xfrm>
          <a:custGeom>
            <a:avLst/>
            <a:gdLst/>
            <a:ahLst/>
            <a:cxnLst/>
            <a:rect l="l" t="t" r="r" b="b"/>
            <a:pathLst>
              <a:path w="876935" h="27939">
                <a:moveTo>
                  <a:pt x="0" y="27609"/>
                </a:moveTo>
                <a:lnTo>
                  <a:pt x="24130" y="13817"/>
                </a:lnTo>
                <a:lnTo>
                  <a:pt x="860971" y="0"/>
                </a:lnTo>
                <a:lnTo>
                  <a:pt x="876528" y="10375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100746" y="5333391"/>
            <a:ext cx="876935" cy="876935"/>
          </a:xfrm>
          <a:custGeom>
            <a:avLst/>
            <a:gdLst/>
            <a:ahLst/>
            <a:cxnLst/>
            <a:rect l="l" t="t" r="r" b="b"/>
            <a:pathLst>
              <a:path w="876935" h="876935">
                <a:moveTo>
                  <a:pt x="0" y="17233"/>
                </a:moveTo>
                <a:lnTo>
                  <a:pt x="876528" y="0"/>
                </a:lnTo>
                <a:lnTo>
                  <a:pt x="829983" y="876604"/>
                </a:lnTo>
                <a:lnTo>
                  <a:pt x="120180" y="845553"/>
                </a:lnTo>
                <a:lnTo>
                  <a:pt x="0" y="1723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616987" y="6561682"/>
            <a:ext cx="214312" cy="253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566098" y="6596677"/>
            <a:ext cx="212725" cy="259715"/>
          </a:xfrm>
          <a:custGeom>
            <a:avLst/>
            <a:gdLst/>
            <a:ahLst/>
            <a:cxnLst/>
            <a:rect l="l" t="t" r="r" b="b"/>
            <a:pathLst>
              <a:path w="212725" h="259715">
                <a:moveTo>
                  <a:pt x="8039" y="0"/>
                </a:moveTo>
                <a:lnTo>
                  <a:pt x="6007" y="1587"/>
                </a:lnTo>
                <a:lnTo>
                  <a:pt x="2946" y="3416"/>
                </a:lnTo>
                <a:lnTo>
                  <a:pt x="0" y="5486"/>
                </a:lnTo>
                <a:lnTo>
                  <a:pt x="50996" y="36937"/>
                </a:lnTo>
                <a:lnTo>
                  <a:pt x="85453" y="70415"/>
                </a:lnTo>
                <a:lnTo>
                  <a:pt x="122186" y="112737"/>
                </a:lnTo>
                <a:lnTo>
                  <a:pt x="155961" y="158280"/>
                </a:lnTo>
                <a:lnTo>
                  <a:pt x="182197" y="200533"/>
                </a:lnTo>
                <a:lnTo>
                  <a:pt x="198731" y="235488"/>
                </a:lnTo>
                <a:lnTo>
                  <a:pt x="203403" y="259143"/>
                </a:lnTo>
                <a:lnTo>
                  <a:pt x="206743" y="259499"/>
                </a:lnTo>
                <a:lnTo>
                  <a:pt x="212026" y="253644"/>
                </a:lnTo>
                <a:lnTo>
                  <a:pt x="212597" y="251206"/>
                </a:lnTo>
                <a:lnTo>
                  <a:pt x="210217" y="229564"/>
                </a:lnTo>
                <a:lnTo>
                  <a:pt x="170546" y="153375"/>
                </a:lnTo>
                <a:lnTo>
                  <a:pt x="133718" y="103416"/>
                </a:lnTo>
                <a:lnTo>
                  <a:pt x="92421" y="55864"/>
                </a:lnTo>
                <a:lnTo>
                  <a:pt x="55467" y="20770"/>
                </a:lnTo>
                <a:lnTo>
                  <a:pt x="26219" y="1146"/>
                </a:lnTo>
                <a:lnTo>
                  <a:pt x="8039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442288" y="6682402"/>
            <a:ext cx="230504" cy="267335"/>
          </a:xfrm>
          <a:custGeom>
            <a:avLst/>
            <a:gdLst/>
            <a:ahLst/>
            <a:cxnLst/>
            <a:rect l="l" t="t" r="r" b="b"/>
            <a:pathLst>
              <a:path w="230505" h="267334">
                <a:moveTo>
                  <a:pt x="8331" y="0"/>
                </a:moveTo>
                <a:lnTo>
                  <a:pt x="6261" y="1752"/>
                </a:lnTo>
                <a:lnTo>
                  <a:pt x="3060" y="3771"/>
                </a:lnTo>
                <a:lnTo>
                  <a:pt x="0" y="5943"/>
                </a:lnTo>
                <a:lnTo>
                  <a:pt x="54440" y="37642"/>
                </a:lnTo>
                <a:lnTo>
                  <a:pt x="91520" y="71880"/>
                </a:lnTo>
                <a:lnTo>
                  <a:pt x="131216" y="115328"/>
                </a:lnTo>
                <a:lnTo>
                  <a:pt x="167922" y="162247"/>
                </a:lnTo>
                <a:lnTo>
                  <a:pt x="196618" y="205917"/>
                </a:lnTo>
                <a:lnTo>
                  <a:pt x="214926" y="242187"/>
                </a:lnTo>
                <a:lnTo>
                  <a:pt x="220472" y="266903"/>
                </a:lnTo>
                <a:lnTo>
                  <a:pt x="223939" y="267157"/>
                </a:lnTo>
                <a:lnTo>
                  <a:pt x="229336" y="260870"/>
                </a:lnTo>
                <a:lnTo>
                  <a:pt x="229895" y="258279"/>
                </a:lnTo>
                <a:lnTo>
                  <a:pt x="226808" y="235639"/>
                </a:lnTo>
                <a:lnTo>
                  <a:pt x="183121" y="156717"/>
                </a:lnTo>
                <a:lnTo>
                  <a:pt x="143116" y="105244"/>
                </a:lnTo>
                <a:lnTo>
                  <a:pt x="98429" y="56421"/>
                </a:lnTo>
                <a:lnTo>
                  <a:pt x="58669" y="20561"/>
                </a:lnTo>
                <a:lnTo>
                  <a:pt x="27435" y="731"/>
                </a:lnTo>
                <a:lnTo>
                  <a:pt x="833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693920" y="6489255"/>
            <a:ext cx="230242" cy="2637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72544" y="6452362"/>
            <a:ext cx="688975" cy="636270"/>
          </a:xfrm>
          <a:custGeom>
            <a:avLst/>
            <a:gdLst/>
            <a:ahLst/>
            <a:cxnLst/>
            <a:rect l="l" t="t" r="r" b="b"/>
            <a:pathLst>
              <a:path w="688975" h="636270">
                <a:moveTo>
                  <a:pt x="6808" y="318703"/>
                </a:moveTo>
                <a:lnTo>
                  <a:pt x="0" y="290432"/>
                </a:lnTo>
                <a:lnTo>
                  <a:pt x="2306" y="274486"/>
                </a:lnTo>
                <a:lnTo>
                  <a:pt x="7937" y="267434"/>
                </a:lnTo>
                <a:lnTo>
                  <a:pt x="11101" y="265845"/>
                </a:lnTo>
                <a:lnTo>
                  <a:pt x="47613" y="238934"/>
                </a:lnTo>
                <a:lnTo>
                  <a:pt x="79575" y="262646"/>
                </a:lnTo>
                <a:lnTo>
                  <a:pt x="99256" y="264707"/>
                </a:lnTo>
                <a:lnTo>
                  <a:pt x="117040" y="266633"/>
                </a:lnTo>
                <a:lnTo>
                  <a:pt x="124779" y="267484"/>
                </a:lnTo>
                <a:lnTo>
                  <a:pt x="478169" y="19465"/>
                </a:lnTo>
                <a:lnTo>
                  <a:pt x="522331" y="0"/>
                </a:lnTo>
                <a:lnTo>
                  <a:pt x="554529" y="2422"/>
                </a:lnTo>
                <a:lnTo>
                  <a:pt x="590492" y="34753"/>
                </a:lnTo>
                <a:lnTo>
                  <a:pt x="645948" y="105013"/>
                </a:lnTo>
                <a:lnTo>
                  <a:pt x="680922" y="167275"/>
                </a:lnTo>
                <a:lnTo>
                  <a:pt x="688533" y="213821"/>
                </a:lnTo>
                <a:lnTo>
                  <a:pt x="682812" y="242978"/>
                </a:lnTo>
                <a:lnTo>
                  <a:pt x="677787" y="253069"/>
                </a:lnTo>
                <a:lnTo>
                  <a:pt x="333452" y="542655"/>
                </a:lnTo>
                <a:lnTo>
                  <a:pt x="332563" y="594674"/>
                </a:lnTo>
                <a:lnTo>
                  <a:pt x="342937" y="606115"/>
                </a:lnTo>
                <a:lnTo>
                  <a:pt x="346162" y="612816"/>
                </a:lnTo>
                <a:lnTo>
                  <a:pt x="342029" y="617373"/>
                </a:lnTo>
                <a:lnTo>
                  <a:pt x="330328" y="622385"/>
                </a:lnTo>
                <a:lnTo>
                  <a:pt x="314575" y="627964"/>
                </a:lnTo>
                <a:lnTo>
                  <a:pt x="300150" y="632288"/>
                </a:lnTo>
                <a:lnTo>
                  <a:pt x="289616" y="635083"/>
                </a:lnTo>
                <a:lnTo>
                  <a:pt x="285535" y="63607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346746" y="6719844"/>
            <a:ext cx="50800" cy="36195"/>
          </a:xfrm>
          <a:custGeom>
            <a:avLst/>
            <a:gdLst/>
            <a:ahLst/>
            <a:cxnLst/>
            <a:rect l="l" t="t" r="r" b="b"/>
            <a:pathLst>
              <a:path w="50800" h="36195">
                <a:moveTo>
                  <a:pt x="0" y="35674"/>
                </a:moveTo>
                <a:lnTo>
                  <a:pt x="5057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293614" y="6711217"/>
            <a:ext cx="40005" cy="31750"/>
          </a:xfrm>
          <a:custGeom>
            <a:avLst/>
            <a:gdLst/>
            <a:ahLst/>
            <a:cxnLst/>
            <a:rect l="l" t="t" r="r" b="b"/>
            <a:pathLst>
              <a:path w="40005" h="31750">
                <a:moveTo>
                  <a:pt x="0" y="31508"/>
                </a:moveTo>
                <a:lnTo>
                  <a:pt x="3938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402507" y="6716321"/>
            <a:ext cx="214629" cy="278765"/>
          </a:xfrm>
          <a:custGeom>
            <a:avLst/>
            <a:gdLst/>
            <a:ahLst/>
            <a:cxnLst/>
            <a:rect l="l" t="t" r="r" b="b"/>
            <a:pathLst>
              <a:path w="214630" h="278765">
                <a:moveTo>
                  <a:pt x="0" y="0"/>
                </a:moveTo>
                <a:lnTo>
                  <a:pt x="82575" y="88900"/>
                </a:lnTo>
                <a:lnTo>
                  <a:pt x="112565" y="98171"/>
                </a:lnTo>
                <a:lnTo>
                  <a:pt x="126801" y="106162"/>
                </a:lnTo>
                <a:lnTo>
                  <a:pt x="129100" y="117282"/>
                </a:lnTo>
                <a:lnTo>
                  <a:pt x="123278" y="135940"/>
                </a:lnTo>
                <a:lnTo>
                  <a:pt x="177101" y="224701"/>
                </a:lnTo>
                <a:lnTo>
                  <a:pt x="202731" y="235567"/>
                </a:lnTo>
                <a:lnTo>
                  <a:pt x="214021" y="244814"/>
                </a:lnTo>
                <a:lnTo>
                  <a:pt x="213447" y="257505"/>
                </a:lnTo>
                <a:lnTo>
                  <a:pt x="203479" y="27870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560389" y="6995023"/>
            <a:ext cx="45720" cy="27305"/>
          </a:xfrm>
          <a:custGeom>
            <a:avLst/>
            <a:gdLst/>
            <a:ahLst/>
            <a:cxnLst/>
            <a:rect l="l" t="t" r="r" b="b"/>
            <a:pathLst>
              <a:path w="45719" h="27304">
                <a:moveTo>
                  <a:pt x="0" y="26923"/>
                </a:moveTo>
                <a:lnTo>
                  <a:pt x="4560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533340" y="6945518"/>
            <a:ext cx="55244" cy="33655"/>
          </a:xfrm>
          <a:custGeom>
            <a:avLst/>
            <a:gdLst/>
            <a:ahLst/>
            <a:cxnLst/>
            <a:rect l="l" t="t" r="r" b="b"/>
            <a:pathLst>
              <a:path w="55244" h="33654">
                <a:moveTo>
                  <a:pt x="0" y="33261"/>
                </a:moveTo>
                <a:lnTo>
                  <a:pt x="5495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473101" y="6852260"/>
            <a:ext cx="52705" cy="38735"/>
          </a:xfrm>
          <a:custGeom>
            <a:avLst/>
            <a:gdLst/>
            <a:ahLst/>
            <a:cxnLst/>
            <a:rect l="l" t="t" r="r" b="b"/>
            <a:pathLst>
              <a:path w="52705" h="38734">
                <a:moveTo>
                  <a:pt x="0" y="38531"/>
                </a:moveTo>
                <a:lnTo>
                  <a:pt x="5267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433538" y="6805226"/>
            <a:ext cx="52069" cy="40640"/>
          </a:xfrm>
          <a:custGeom>
            <a:avLst/>
            <a:gdLst/>
            <a:ahLst/>
            <a:cxnLst/>
            <a:rect l="l" t="t" r="r" b="b"/>
            <a:pathLst>
              <a:path w="52069" h="40640">
                <a:moveTo>
                  <a:pt x="0" y="40259"/>
                </a:moveTo>
                <a:lnTo>
                  <a:pt x="5154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016239" y="7161733"/>
            <a:ext cx="74529" cy="841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017433" y="6741859"/>
            <a:ext cx="546100" cy="502920"/>
          </a:xfrm>
          <a:custGeom>
            <a:avLst/>
            <a:gdLst/>
            <a:ahLst/>
            <a:cxnLst/>
            <a:rect l="l" t="t" r="r" b="b"/>
            <a:pathLst>
              <a:path w="546100" h="502920">
                <a:moveTo>
                  <a:pt x="71170" y="502437"/>
                </a:moveTo>
                <a:lnTo>
                  <a:pt x="106718" y="467131"/>
                </a:lnTo>
                <a:lnTo>
                  <a:pt x="120254" y="467566"/>
                </a:lnTo>
                <a:lnTo>
                  <a:pt x="129668" y="466042"/>
                </a:lnTo>
                <a:lnTo>
                  <a:pt x="170511" y="439011"/>
                </a:lnTo>
                <a:lnTo>
                  <a:pt x="195313" y="420484"/>
                </a:lnTo>
                <a:lnTo>
                  <a:pt x="208364" y="428454"/>
                </a:lnTo>
                <a:lnTo>
                  <a:pt x="218239" y="430385"/>
                </a:lnTo>
                <a:lnTo>
                  <a:pt x="229910" y="425622"/>
                </a:lnTo>
                <a:lnTo>
                  <a:pt x="248348" y="413512"/>
                </a:lnTo>
                <a:lnTo>
                  <a:pt x="276212" y="387350"/>
                </a:lnTo>
                <a:lnTo>
                  <a:pt x="283495" y="383235"/>
                </a:lnTo>
                <a:lnTo>
                  <a:pt x="286232" y="378012"/>
                </a:lnTo>
                <a:lnTo>
                  <a:pt x="284702" y="368211"/>
                </a:lnTo>
                <a:lnTo>
                  <a:pt x="279184" y="350367"/>
                </a:lnTo>
                <a:lnTo>
                  <a:pt x="322389" y="322630"/>
                </a:lnTo>
                <a:lnTo>
                  <a:pt x="343839" y="353619"/>
                </a:lnTo>
                <a:lnTo>
                  <a:pt x="360402" y="365466"/>
                </a:lnTo>
                <a:lnTo>
                  <a:pt x="380548" y="359537"/>
                </a:lnTo>
                <a:lnTo>
                  <a:pt x="412750" y="337197"/>
                </a:lnTo>
                <a:lnTo>
                  <a:pt x="436943" y="317131"/>
                </a:lnTo>
                <a:lnTo>
                  <a:pt x="450695" y="325709"/>
                </a:lnTo>
                <a:lnTo>
                  <a:pt x="468333" y="331851"/>
                </a:lnTo>
                <a:lnTo>
                  <a:pt x="483543" y="335544"/>
                </a:lnTo>
                <a:lnTo>
                  <a:pt x="490016" y="336778"/>
                </a:lnTo>
                <a:lnTo>
                  <a:pt x="540651" y="346583"/>
                </a:lnTo>
                <a:lnTo>
                  <a:pt x="542950" y="280085"/>
                </a:lnTo>
                <a:lnTo>
                  <a:pt x="545980" y="263144"/>
                </a:lnTo>
                <a:lnTo>
                  <a:pt x="535879" y="249439"/>
                </a:lnTo>
                <a:lnTo>
                  <a:pt x="522554" y="240264"/>
                </a:lnTo>
                <a:lnTo>
                  <a:pt x="515912" y="236918"/>
                </a:lnTo>
                <a:lnTo>
                  <a:pt x="455663" y="148932"/>
                </a:lnTo>
                <a:lnTo>
                  <a:pt x="455552" y="126461"/>
                </a:lnTo>
                <a:lnTo>
                  <a:pt x="441278" y="112599"/>
                </a:lnTo>
                <a:lnTo>
                  <a:pt x="424307" y="105579"/>
                </a:lnTo>
                <a:lnTo>
                  <a:pt x="416102" y="103632"/>
                </a:lnTo>
                <a:lnTo>
                  <a:pt x="329311" y="13665"/>
                </a:lnTo>
                <a:lnTo>
                  <a:pt x="264325" y="0"/>
                </a:lnTo>
                <a:lnTo>
                  <a:pt x="259003" y="65443"/>
                </a:lnTo>
                <a:lnTo>
                  <a:pt x="284683" y="93954"/>
                </a:lnTo>
                <a:lnTo>
                  <a:pt x="226949" y="132092"/>
                </a:lnTo>
                <a:lnTo>
                  <a:pt x="209921" y="146725"/>
                </a:lnTo>
                <a:lnTo>
                  <a:pt x="203031" y="158378"/>
                </a:lnTo>
                <a:lnTo>
                  <a:pt x="205185" y="173151"/>
                </a:lnTo>
                <a:lnTo>
                  <a:pt x="215290" y="197142"/>
                </a:lnTo>
                <a:lnTo>
                  <a:pt x="180162" y="223151"/>
                </a:lnTo>
                <a:lnTo>
                  <a:pt x="165810" y="215301"/>
                </a:lnTo>
                <a:lnTo>
                  <a:pt x="156548" y="212355"/>
                </a:lnTo>
                <a:lnTo>
                  <a:pt x="148345" y="214016"/>
                </a:lnTo>
                <a:lnTo>
                  <a:pt x="104819" y="247013"/>
                </a:lnTo>
                <a:lnTo>
                  <a:pt x="78500" y="281562"/>
                </a:lnTo>
                <a:lnTo>
                  <a:pt x="79374" y="291486"/>
                </a:lnTo>
                <a:lnTo>
                  <a:pt x="83058" y="308089"/>
                </a:lnTo>
                <a:lnTo>
                  <a:pt x="46659" y="333273"/>
                </a:lnTo>
                <a:lnTo>
                  <a:pt x="25311" y="348239"/>
                </a:lnTo>
                <a:lnTo>
                  <a:pt x="16940" y="358940"/>
                </a:lnTo>
                <a:lnTo>
                  <a:pt x="20415" y="370517"/>
                </a:lnTo>
                <a:lnTo>
                  <a:pt x="34607" y="388112"/>
                </a:lnTo>
                <a:lnTo>
                  <a:pt x="0" y="42312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050451" y="6834230"/>
            <a:ext cx="438472" cy="3763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512482" y="6784835"/>
            <a:ext cx="48895" cy="34290"/>
          </a:xfrm>
          <a:custGeom>
            <a:avLst/>
            <a:gdLst/>
            <a:ahLst/>
            <a:cxnLst/>
            <a:rect l="l" t="t" r="r" b="b"/>
            <a:pathLst>
              <a:path w="48895" h="34290">
                <a:moveTo>
                  <a:pt x="47969" y="28405"/>
                </a:moveTo>
                <a:lnTo>
                  <a:pt x="43746" y="32453"/>
                </a:lnTo>
                <a:lnTo>
                  <a:pt x="36739" y="34055"/>
                </a:lnTo>
                <a:lnTo>
                  <a:pt x="27899" y="33168"/>
                </a:lnTo>
                <a:lnTo>
                  <a:pt x="18175" y="29751"/>
                </a:lnTo>
                <a:lnTo>
                  <a:pt x="9407" y="24318"/>
                </a:lnTo>
                <a:lnTo>
                  <a:pt x="3159" y="17980"/>
                </a:lnTo>
                <a:lnTo>
                  <a:pt x="0" y="11500"/>
                </a:lnTo>
                <a:lnTo>
                  <a:pt x="497" y="5646"/>
                </a:lnTo>
                <a:lnTo>
                  <a:pt x="4733" y="1598"/>
                </a:lnTo>
                <a:lnTo>
                  <a:pt x="11755" y="0"/>
                </a:lnTo>
                <a:lnTo>
                  <a:pt x="20606" y="894"/>
                </a:lnTo>
                <a:lnTo>
                  <a:pt x="30329" y="4325"/>
                </a:lnTo>
                <a:lnTo>
                  <a:pt x="39104" y="9759"/>
                </a:lnTo>
                <a:lnTo>
                  <a:pt x="45350" y="16098"/>
                </a:lnTo>
                <a:lnTo>
                  <a:pt x="48495" y="22571"/>
                </a:lnTo>
                <a:lnTo>
                  <a:pt x="47969" y="2840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330041" y="6625572"/>
            <a:ext cx="953135" cy="431800"/>
          </a:xfrm>
          <a:custGeom>
            <a:avLst/>
            <a:gdLst/>
            <a:ahLst/>
            <a:cxnLst/>
            <a:rect l="l" t="t" r="r" b="b"/>
            <a:pathLst>
              <a:path w="953135" h="431800">
                <a:moveTo>
                  <a:pt x="0" y="115721"/>
                </a:moveTo>
                <a:lnTo>
                  <a:pt x="23584" y="37395"/>
                </a:lnTo>
                <a:lnTo>
                  <a:pt x="52233" y="1697"/>
                </a:lnTo>
                <a:lnTo>
                  <a:pt x="104654" y="0"/>
                </a:lnTo>
                <a:lnTo>
                  <a:pt x="199555" y="23672"/>
                </a:lnTo>
                <a:lnTo>
                  <a:pt x="286807" y="52108"/>
                </a:lnTo>
                <a:lnTo>
                  <a:pt x="348064" y="78896"/>
                </a:lnTo>
                <a:lnTo>
                  <a:pt x="384187" y="98804"/>
                </a:lnTo>
                <a:lnTo>
                  <a:pt x="396036" y="106603"/>
                </a:lnTo>
                <a:lnTo>
                  <a:pt x="505264" y="92273"/>
                </a:lnTo>
                <a:lnTo>
                  <a:pt x="574013" y="92215"/>
                </a:lnTo>
                <a:lnTo>
                  <a:pt x="631385" y="110676"/>
                </a:lnTo>
                <a:lnTo>
                  <a:pt x="706488" y="151903"/>
                </a:lnTo>
                <a:lnTo>
                  <a:pt x="759665" y="184750"/>
                </a:lnTo>
                <a:lnTo>
                  <a:pt x="810646" y="220310"/>
                </a:lnTo>
                <a:lnTo>
                  <a:pt x="857151" y="256711"/>
                </a:lnTo>
                <a:lnTo>
                  <a:pt x="896899" y="292083"/>
                </a:lnTo>
                <a:lnTo>
                  <a:pt x="927609" y="324553"/>
                </a:lnTo>
                <a:lnTo>
                  <a:pt x="952792" y="373303"/>
                </a:lnTo>
                <a:lnTo>
                  <a:pt x="945383" y="403563"/>
                </a:lnTo>
                <a:lnTo>
                  <a:pt x="910500" y="430359"/>
                </a:lnTo>
                <a:lnTo>
                  <a:pt x="893362" y="431383"/>
                </a:lnTo>
                <a:lnTo>
                  <a:pt x="870433" y="424772"/>
                </a:lnTo>
                <a:lnTo>
                  <a:pt x="839584" y="404570"/>
                </a:lnTo>
                <a:lnTo>
                  <a:pt x="821047" y="388965"/>
                </a:lnTo>
                <a:lnTo>
                  <a:pt x="794495" y="366964"/>
                </a:lnTo>
                <a:lnTo>
                  <a:pt x="760928" y="341006"/>
                </a:lnTo>
                <a:lnTo>
                  <a:pt x="721347" y="313532"/>
                </a:lnTo>
                <a:lnTo>
                  <a:pt x="676751" y="286979"/>
                </a:lnTo>
                <a:lnTo>
                  <a:pt x="628141" y="263788"/>
                </a:lnTo>
                <a:lnTo>
                  <a:pt x="576517" y="246398"/>
                </a:lnTo>
                <a:lnTo>
                  <a:pt x="522879" y="237248"/>
                </a:lnTo>
                <a:lnTo>
                  <a:pt x="468227" y="238778"/>
                </a:lnTo>
                <a:lnTo>
                  <a:pt x="413562" y="253427"/>
                </a:lnTo>
                <a:lnTo>
                  <a:pt x="399935" y="279703"/>
                </a:lnTo>
                <a:lnTo>
                  <a:pt x="389653" y="294370"/>
                </a:lnTo>
                <a:lnTo>
                  <a:pt x="377549" y="302749"/>
                </a:lnTo>
                <a:lnTo>
                  <a:pt x="358457" y="31015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743610" y="6801620"/>
            <a:ext cx="510540" cy="252095"/>
          </a:xfrm>
          <a:custGeom>
            <a:avLst/>
            <a:gdLst/>
            <a:ahLst/>
            <a:cxnLst/>
            <a:rect l="l" t="t" r="r" b="b"/>
            <a:pathLst>
              <a:path w="510539" h="252095">
                <a:moveTo>
                  <a:pt x="0" y="47375"/>
                </a:moveTo>
                <a:lnTo>
                  <a:pt x="74218" y="13289"/>
                </a:lnTo>
                <a:lnTo>
                  <a:pt x="122970" y="0"/>
                </a:lnTo>
                <a:lnTo>
                  <a:pt x="167870" y="5772"/>
                </a:lnTo>
                <a:lnTo>
                  <a:pt x="230530" y="28871"/>
                </a:lnTo>
                <a:lnTo>
                  <a:pt x="277460" y="51078"/>
                </a:lnTo>
                <a:lnTo>
                  <a:pt x="326516" y="80438"/>
                </a:lnTo>
                <a:lnTo>
                  <a:pt x="375031" y="114580"/>
                </a:lnTo>
                <a:lnTo>
                  <a:pt x="420342" y="151138"/>
                </a:lnTo>
                <a:lnTo>
                  <a:pt x="459784" y="187742"/>
                </a:lnTo>
                <a:lnTo>
                  <a:pt x="490691" y="222024"/>
                </a:lnTo>
                <a:lnTo>
                  <a:pt x="510400" y="25161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753904" y="6831656"/>
            <a:ext cx="474345" cy="226060"/>
          </a:xfrm>
          <a:custGeom>
            <a:avLst/>
            <a:gdLst/>
            <a:ahLst/>
            <a:cxnLst/>
            <a:rect l="l" t="t" r="r" b="b"/>
            <a:pathLst>
              <a:path w="474345" h="226059">
                <a:moveTo>
                  <a:pt x="0" y="29586"/>
                </a:moveTo>
                <a:lnTo>
                  <a:pt x="110515" y="4938"/>
                </a:lnTo>
                <a:lnTo>
                  <a:pt x="176793" y="0"/>
                </a:lnTo>
                <a:lnTo>
                  <a:pt x="225331" y="17718"/>
                </a:lnTo>
                <a:lnTo>
                  <a:pt x="282625" y="61044"/>
                </a:lnTo>
                <a:lnTo>
                  <a:pt x="352224" y="118887"/>
                </a:lnTo>
                <a:lnTo>
                  <a:pt x="413686" y="171859"/>
                </a:lnTo>
                <a:lnTo>
                  <a:pt x="457522" y="210546"/>
                </a:lnTo>
                <a:lnTo>
                  <a:pt x="474243" y="22553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743610" y="673023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77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743610" y="6848995"/>
            <a:ext cx="10795" cy="26670"/>
          </a:xfrm>
          <a:custGeom>
            <a:avLst/>
            <a:gdLst/>
            <a:ahLst/>
            <a:cxnLst/>
            <a:rect l="l" t="t" r="r" b="b"/>
            <a:pathLst>
              <a:path w="10795" h="26670">
                <a:moveTo>
                  <a:pt x="0" y="0"/>
                </a:moveTo>
                <a:lnTo>
                  <a:pt x="10299" y="26250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344006" y="6725667"/>
            <a:ext cx="361950" cy="181610"/>
          </a:xfrm>
          <a:custGeom>
            <a:avLst/>
            <a:gdLst/>
            <a:ahLst/>
            <a:cxnLst/>
            <a:rect l="l" t="t" r="r" b="b"/>
            <a:pathLst>
              <a:path w="361950" h="181609">
                <a:moveTo>
                  <a:pt x="0" y="0"/>
                </a:moveTo>
                <a:lnTo>
                  <a:pt x="46699" y="71950"/>
                </a:lnTo>
                <a:lnTo>
                  <a:pt x="93334" y="108704"/>
                </a:lnTo>
                <a:lnTo>
                  <a:pt x="151930" y="141947"/>
                </a:lnTo>
                <a:lnTo>
                  <a:pt x="216736" y="167422"/>
                </a:lnTo>
                <a:lnTo>
                  <a:pt x="276272" y="180524"/>
                </a:lnTo>
                <a:lnTo>
                  <a:pt x="326069" y="181052"/>
                </a:lnTo>
                <a:lnTo>
                  <a:pt x="361657" y="16880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344001" y="6713398"/>
            <a:ext cx="361950" cy="181610"/>
          </a:xfrm>
          <a:custGeom>
            <a:avLst/>
            <a:gdLst/>
            <a:ahLst/>
            <a:cxnLst/>
            <a:rect l="l" t="t" r="r" b="b"/>
            <a:pathLst>
              <a:path w="361950" h="181609">
                <a:moveTo>
                  <a:pt x="361657" y="181070"/>
                </a:moveTo>
                <a:lnTo>
                  <a:pt x="314945" y="109095"/>
                </a:lnTo>
                <a:lnTo>
                  <a:pt x="268308" y="72344"/>
                </a:lnTo>
                <a:lnTo>
                  <a:pt x="209702" y="39110"/>
                </a:lnTo>
                <a:lnTo>
                  <a:pt x="144889" y="13617"/>
                </a:lnTo>
                <a:lnTo>
                  <a:pt x="85363" y="516"/>
                </a:lnTo>
                <a:lnTo>
                  <a:pt x="35580" y="0"/>
                </a:lnTo>
                <a:lnTo>
                  <a:pt x="0" y="1226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325468" y="6708814"/>
            <a:ext cx="384140" cy="2427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348707" y="5350411"/>
            <a:ext cx="968509" cy="902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58756" y="6498354"/>
            <a:ext cx="868688" cy="7469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07256" y="5411439"/>
            <a:ext cx="0" cy="737235"/>
          </a:xfrm>
          <a:custGeom>
            <a:avLst/>
            <a:gdLst/>
            <a:ahLst/>
            <a:cxnLst/>
            <a:rect l="l" t="t" r="r" b="b"/>
            <a:pathLst>
              <a:path h="737235">
                <a:moveTo>
                  <a:pt x="0" y="0"/>
                </a:moveTo>
                <a:lnTo>
                  <a:pt x="0" y="73710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07256" y="541143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7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07328" y="6143216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3251" y="0"/>
                </a:moveTo>
                <a:lnTo>
                  <a:pt x="1612" y="2451"/>
                </a:lnTo>
                <a:lnTo>
                  <a:pt x="368" y="4076"/>
                </a:lnTo>
                <a:lnTo>
                  <a:pt x="0" y="4495"/>
                </a:lnTo>
                <a:lnTo>
                  <a:pt x="0" y="529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10579" y="541143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5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56294" y="6185687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063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10574" y="6134646"/>
            <a:ext cx="45720" cy="51435"/>
          </a:xfrm>
          <a:custGeom>
            <a:avLst/>
            <a:gdLst/>
            <a:ahLst/>
            <a:cxnLst/>
            <a:rect l="l" t="t" r="r" b="b"/>
            <a:pathLst>
              <a:path w="45719" h="51435">
                <a:moveTo>
                  <a:pt x="45719" y="51040"/>
                </a:moveTo>
                <a:lnTo>
                  <a:pt x="45719" y="22440"/>
                </a:lnTo>
                <a:lnTo>
                  <a:pt x="39816" y="9291"/>
                </a:lnTo>
                <a:lnTo>
                  <a:pt x="28655" y="1372"/>
                </a:lnTo>
                <a:lnTo>
                  <a:pt x="15207" y="0"/>
                </a:lnTo>
                <a:lnTo>
                  <a:pt x="2438" y="6489"/>
                </a:lnTo>
                <a:lnTo>
                  <a:pt x="0" y="857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86928" y="5411419"/>
            <a:ext cx="1270" cy="774700"/>
          </a:xfrm>
          <a:custGeom>
            <a:avLst/>
            <a:gdLst/>
            <a:ahLst/>
            <a:cxnLst/>
            <a:rect l="l" t="t" r="r" b="b"/>
            <a:pathLst>
              <a:path w="1269" h="774700">
                <a:moveTo>
                  <a:pt x="609" y="-3175"/>
                </a:moveTo>
                <a:lnTo>
                  <a:pt x="609" y="777443"/>
                </a:lnTo>
              </a:path>
            </a:pathLst>
          </a:custGeom>
          <a:ln w="75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86928" y="5411439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609" y="-3175"/>
                </a:moveTo>
                <a:lnTo>
                  <a:pt x="609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06468" y="614851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812" y="0"/>
                </a:moveTo>
                <a:lnTo>
                  <a:pt x="393" y="0"/>
                </a:lnTo>
                <a:lnTo>
                  <a:pt x="393" y="444"/>
                </a:lnTo>
                <a:lnTo>
                  <a:pt x="0" y="825"/>
                </a:lnTo>
                <a:lnTo>
                  <a:pt x="0" y="119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04031" y="6160367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1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04036" y="6149702"/>
            <a:ext cx="2540" cy="10795"/>
          </a:xfrm>
          <a:custGeom>
            <a:avLst/>
            <a:gdLst/>
            <a:ahLst/>
            <a:cxnLst/>
            <a:rect l="l" t="t" r="r" b="b"/>
            <a:pathLst>
              <a:path w="2540" h="10795">
                <a:moveTo>
                  <a:pt x="2425" y="0"/>
                </a:moveTo>
                <a:lnTo>
                  <a:pt x="1206" y="3302"/>
                </a:lnTo>
                <a:lnTo>
                  <a:pt x="393" y="6997"/>
                </a:lnTo>
                <a:lnTo>
                  <a:pt x="0" y="1066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351582" y="5411419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77426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351582" y="618568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72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351582" y="541143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72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355253" y="6185687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5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355253" y="541143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5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432421" y="5411419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77426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431651" y="6185687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387" y="-3175"/>
                </a:moveTo>
                <a:lnTo>
                  <a:pt x="387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431651" y="5411439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387" y="-3175"/>
                </a:moveTo>
                <a:lnTo>
                  <a:pt x="387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96665" y="6185687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736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15804" y="6195081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822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956294" y="618647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175" y="4089"/>
                </a:moveTo>
                <a:lnTo>
                  <a:pt x="3175" y="4089"/>
                </a:lnTo>
              </a:path>
            </a:pathLst>
          </a:custGeom>
          <a:ln w="817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56294" y="6185718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3175" y="393"/>
                </a:moveTo>
                <a:lnTo>
                  <a:pt x="3175" y="39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956297" y="619508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38834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06482" y="6144871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857" y="0"/>
                </a:moveTo>
                <a:lnTo>
                  <a:pt x="2857" y="368"/>
                </a:lnTo>
                <a:lnTo>
                  <a:pt x="850" y="2832"/>
                </a:lnTo>
                <a:lnTo>
                  <a:pt x="0" y="485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520648" y="618568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19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432419" y="618568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66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079600" y="618568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27565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344643" y="6195081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26379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263798" y="5411439"/>
            <a:ext cx="3810" cy="774065"/>
          </a:xfrm>
          <a:custGeom>
            <a:avLst/>
            <a:gdLst/>
            <a:ahLst/>
            <a:cxnLst/>
            <a:rect l="l" t="t" r="r" b="b"/>
            <a:pathLst>
              <a:path w="3809" h="774064">
                <a:moveTo>
                  <a:pt x="1612" y="-3175"/>
                </a:moveTo>
                <a:lnTo>
                  <a:pt x="1612" y="777125"/>
                </a:lnTo>
              </a:path>
            </a:pathLst>
          </a:custGeom>
          <a:ln w="9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267072" y="541143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5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344637" y="5411439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7739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343422" y="5411439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609" y="-3175"/>
                </a:moveTo>
                <a:lnTo>
                  <a:pt x="609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087809" y="5411439"/>
            <a:ext cx="3810" cy="774065"/>
          </a:xfrm>
          <a:custGeom>
            <a:avLst/>
            <a:gdLst/>
            <a:ahLst/>
            <a:cxnLst/>
            <a:rect l="l" t="t" r="r" b="b"/>
            <a:pathLst>
              <a:path w="3809" h="774064">
                <a:moveTo>
                  <a:pt x="1612" y="-3175"/>
                </a:moveTo>
                <a:lnTo>
                  <a:pt x="1612" y="777125"/>
                </a:lnTo>
              </a:path>
            </a:pathLst>
          </a:custGeom>
          <a:ln w="95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91059" y="541143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5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168647" y="5411439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7739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167408" y="5411439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622" y="-3175"/>
                </a:moveTo>
                <a:lnTo>
                  <a:pt x="622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175569" y="5411439"/>
            <a:ext cx="3810" cy="774065"/>
          </a:xfrm>
          <a:custGeom>
            <a:avLst/>
            <a:gdLst/>
            <a:ahLst/>
            <a:cxnLst/>
            <a:rect l="l" t="t" r="r" b="b"/>
            <a:pathLst>
              <a:path w="3809" h="774064">
                <a:moveTo>
                  <a:pt x="1847" y="-3175"/>
                </a:moveTo>
                <a:lnTo>
                  <a:pt x="1847" y="777125"/>
                </a:lnTo>
              </a:path>
            </a:pathLst>
          </a:custGeom>
          <a:ln w="1004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179239" y="541143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5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256878" y="5411439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77395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255637" y="5411439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596" y="-3175"/>
                </a:moveTo>
                <a:lnTo>
                  <a:pt x="596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998761" y="5411419"/>
            <a:ext cx="80010" cy="774700"/>
          </a:xfrm>
          <a:custGeom>
            <a:avLst/>
            <a:gdLst/>
            <a:ahLst/>
            <a:cxnLst/>
            <a:rect l="l" t="t" r="r" b="b"/>
            <a:pathLst>
              <a:path w="80009" h="774700">
                <a:moveTo>
                  <a:pt x="0" y="774268"/>
                </a:moveTo>
                <a:lnTo>
                  <a:pt x="0" y="0"/>
                </a:lnTo>
                <a:lnTo>
                  <a:pt x="7960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88143" y="618568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45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79599" y="5411419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77426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78383" y="5411439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609" y="-3175"/>
                </a:moveTo>
                <a:lnTo>
                  <a:pt x="609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439787" y="5411419"/>
            <a:ext cx="3810" cy="774700"/>
          </a:xfrm>
          <a:custGeom>
            <a:avLst/>
            <a:gdLst/>
            <a:ahLst/>
            <a:cxnLst/>
            <a:rect l="l" t="t" r="r" b="b"/>
            <a:pathLst>
              <a:path w="3809" h="774700">
                <a:moveTo>
                  <a:pt x="1638" y="-3175"/>
                </a:moveTo>
                <a:lnTo>
                  <a:pt x="1638" y="777443"/>
                </a:lnTo>
              </a:path>
            </a:pathLst>
          </a:custGeom>
          <a:ln w="96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439787" y="618568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7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443087" y="541143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443087" y="6185687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520650" y="5411419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77426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519411" y="5411439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622" y="-3175"/>
                </a:moveTo>
                <a:lnTo>
                  <a:pt x="622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519411" y="6185687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622" y="-3175"/>
                </a:moveTo>
                <a:lnTo>
                  <a:pt x="622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527646" y="5411419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77426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527646" y="618568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0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527646" y="541143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0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530846" y="6185687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77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530846" y="541143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77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608434" y="5402839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24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608025" y="618251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35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08025" y="5408264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35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15850" y="618568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1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16060" y="5402058"/>
            <a:ext cx="0" cy="793115"/>
          </a:xfrm>
          <a:custGeom>
            <a:avLst/>
            <a:gdLst/>
            <a:ahLst/>
            <a:cxnLst/>
            <a:rect l="l" t="t" r="r" b="b"/>
            <a:pathLst>
              <a:path h="793114">
                <a:moveTo>
                  <a:pt x="0" y="0"/>
                </a:moveTo>
                <a:lnTo>
                  <a:pt x="0" y="793023"/>
                </a:lnTo>
              </a:path>
            </a:pathLst>
          </a:custGeom>
          <a:ln w="67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16248" y="618568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16248" y="541143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95424" y="6185687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622" y="-3175"/>
                </a:moveTo>
                <a:lnTo>
                  <a:pt x="622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95424" y="5411439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622" y="-3175"/>
                </a:moveTo>
                <a:lnTo>
                  <a:pt x="622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96664" y="5411419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77426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96664" y="5411439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944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88143" y="5411439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944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79599" y="5411439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45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168647" y="541143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1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256407" y="541143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344637" y="541143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432421" y="541143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20650" y="541143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19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15850" y="5402058"/>
            <a:ext cx="793115" cy="1270"/>
          </a:xfrm>
          <a:custGeom>
            <a:avLst/>
            <a:gdLst/>
            <a:ahLst/>
            <a:cxnLst/>
            <a:rect l="l" t="t" r="r" b="b"/>
            <a:pathLst>
              <a:path w="793115" h="1270">
                <a:moveTo>
                  <a:pt x="-3175" y="393"/>
                </a:moveTo>
                <a:lnTo>
                  <a:pt x="795756" y="393"/>
                </a:lnTo>
              </a:path>
            </a:pathLst>
          </a:custGeom>
          <a:ln w="71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616199" y="547758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49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616199" y="611996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49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615380" y="5477588"/>
            <a:ext cx="1270" cy="642620"/>
          </a:xfrm>
          <a:custGeom>
            <a:avLst/>
            <a:gdLst/>
            <a:ahLst/>
            <a:cxnLst/>
            <a:rect l="l" t="t" r="r" b="b"/>
            <a:pathLst>
              <a:path w="1269" h="642620">
                <a:moveTo>
                  <a:pt x="406" y="-3175"/>
                </a:moveTo>
                <a:lnTo>
                  <a:pt x="406" y="645553"/>
                </a:lnTo>
              </a:path>
            </a:pathLst>
          </a:custGeom>
          <a:ln w="716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615380" y="6119967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06" y="-3175"/>
                </a:moveTo>
                <a:lnTo>
                  <a:pt x="406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621506" y="5477588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64237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620688" y="5477587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06" y="-3175"/>
                </a:moveTo>
                <a:lnTo>
                  <a:pt x="406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620688" y="6119967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06" y="-3175"/>
                </a:moveTo>
                <a:lnTo>
                  <a:pt x="406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13371" y="54775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90" y="-3175"/>
                </a:moveTo>
                <a:lnTo>
                  <a:pt x="990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613371" y="61199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90" y="-3175"/>
                </a:moveTo>
                <a:lnTo>
                  <a:pt x="990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608434" y="54775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38" y="-3175"/>
                </a:moveTo>
                <a:lnTo>
                  <a:pt x="1238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608434" y="61199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38" y="-3175"/>
                </a:moveTo>
                <a:lnTo>
                  <a:pt x="1238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610916" y="54775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38" y="-3175"/>
                </a:moveTo>
                <a:lnTo>
                  <a:pt x="1238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610916" y="61199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38" y="-3175"/>
                </a:moveTo>
                <a:lnTo>
                  <a:pt x="1238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02759" y="547758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06" y="-3175"/>
                </a:moveTo>
                <a:lnTo>
                  <a:pt x="406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02759" y="611996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06" y="-3175"/>
                </a:moveTo>
                <a:lnTo>
                  <a:pt x="406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02754" y="5477587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37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03578" y="547758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03578" y="611996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08081" y="547758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387" y="-3175"/>
                </a:moveTo>
                <a:lnTo>
                  <a:pt x="387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08081" y="5477587"/>
            <a:ext cx="1270" cy="642620"/>
          </a:xfrm>
          <a:custGeom>
            <a:avLst/>
            <a:gdLst/>
            <a:ahLst/>
            <a:cxnLst/>
            <a:rect l="l" t="t" r="r" b="b"/>
            <a:pathLst>
              <a:path w="1270" h="642620">
                <a:moveTo>
                  <a:pt x="387" y="-3175"/>
                </a:moveTo>
                <a:lnTo>
                  <a:pt x="387" y="645553"/>
                </a:lnTo>
              </a:path>
            </a:pathLst>
          </a:custGeom>
          <a:ln w="71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08857" y="54775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028" y="-3175"/>
                </a:moveTo>
                <a:lnTo>
                  <a:pt x="1028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08857" y="61199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028" y="-3175"/>
                </a:moveTo>
                <a:lnTo>
                  <a:pt x="1028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13373" y="54775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38" y="-3175"/>
                </a:moveTo>
                <a:lnTo>
                  <a:pt x="1238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813373" y="61199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38" y="-3175"/>
                </a:moveTo>
                <a:lnTo>
                  <a:pt x="1238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810919" y="547758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25" y="-3175"/>
                </a:moveTo>
                <a:lnTo>
                  <a:pt x="1225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10919" y="611996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225" y="-3175"/>
                </a:moveTo>
                <a:lnTo>
                  <a:pt x="1225" y="31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48959" y="5839800"/>
            <a:ext cx="94996" cy="950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080573" y="6067855"/>
            <a:ext cx="94996" cy="950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213674" y="5969951"/>
            <a:ext cx="94996" cy="950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441744" y="4286494"/>
            <a:ext cx="549275" cy="900430"/>
          </a:xfrm>
          <a:custGeom>
            <a:avLst/>
            <a:gdLst/>
            <a:ahLst/>
            <a:cxnLst/>
            <a:rect l="l" t="t" r="r" b="b"/>
            <a:pathLst>
              <a:path w="549275" h="900429">
                <a:moveTo>
                  <a:pt x="49936" y="702360"/>
                </a:moveTo>
                <a:lnTo>
                  <a:pt x="35064" y="715149"/>
                </a:lnTo>
                <a:lnTo>
                  <a:pt x="30568" y="712647"/>
                </a:lnTo>
                <a:lnTo>
                  <a:pt x="26413" y="709364"/>
                </a:lnTo>
                <a:lnTo>
                  <a:pt x="21634" y="703451"/>
                </a:lnTo>
                <a:lnTo>
                  <a:pt x="17645" y="694983"/>
                </a:lnTo>
                <a:lnTo>
                  <a:pt x="15862" y="684034"/>
                </a:lnTo>
                <a:lnTo>
                  <a:pt x="14701" y="648772"/>
                </a:lnTo>
                <a:lnTo>
                  <a:pt x="12446" y="587059"/>
                </a:lnTo>
                <a:lnTo>
                  <a:pt x="10247" y="528395"/>
                </a:lnTo>
                <a:lnTo>
                  <a:pt x="9258" y="502284"/>
                </a:lnTo>
                <a:lnTo>
                  <a:pt x="0" y="491337"/>
                </a:lnTo>
                <a:lnTo>
                  <a:pt x="457" y="482676"/>
                </a:lnTo>
                <a:lnTo>
                  <a:pt x="927" y="474002"/>
                </a:lnTo>
                <a:lnTo>
                  <a:pt x="3987" y="470687"/>
                </a:lnTo>
                <a:lnTo>
                  <a:pt x="7861" y="463334"/>
                </a:lnTo>
                <a:lnTo>
                  <a:pt x="4775" y="455650"/>
                </a:lnTo>
                <a:lnTo>
                  <a:pt x="2632" y="449176"/>
                </a:lnTo>
                <a:lnTo>
                  <a:pt x="1235" y="441912"/>
                </a:lnTo>
                <a:lnTo>
                  <a:pt x="1242" y="434833"/>
                </a:lnTo>
                <a:lnTo>
                  <a:pt x="3314" y="428917"/>
                </a:lnTo>
                <a:lnTo>
                  <a:pt x="2789" y="279939"/>
                </a:lnTo>
                <a:lnTo>
                  <a:pt x="3062" y="200172"/>
                </a:lnTo>
                <a:lnTo>
                  <a:pt x="7620" y="139877"/>
                </a:lnTo>
                <a:lnTo>
                  <a:pt x="19750" y="83921"/>
                </a:lnTo>
                <a:lnTo>
                  <a:pt x="70104" y="27660"/>
                </a:lnTo>
                <a:lnTo>
                  <a:pt x="121201" y="11497"/>
                </a:lnTo>
                <a:lnTo>
                  <a:pt x="174012" y="3718"/>
                </a:lnTo>
                <a:lnTo>
                  <a:pt x="225091" y="198"/>
                </a:lnTo>
                <a:lnTo>
                  <a:pt x="233045" y="0"/>
                </a:lnTo>
                <a:lnTo>
                  <a:pt x="256461" y="1494"/>
                </a:lnTo>
                <a:lnTo>
                  <a:pt x="317131" y="20675"/>
                </a:lnTo>
                <a:lnTo>
                  <a:pt x="359603" y="39112"/>
                </a:lnTo>
                <a:lnTo>
                  <a:pt x="411735" y="63236"/>
                </a:lnTo>
                <a:lnTo>
                  <a:pt x="458783" y="87012"/>
                </a:lnTo>
                <a:lnTo>
                  <a:pt x="497973" y="117398"/>
                </a:lnTo>
                <a:lnTo>
                  <a:pt x="530157" y="176047"/>
                </a:lnTo>
                <a:lnTo>
                  <a:pt x="537819" y="220814"/>
                </a:lnTo>
                <a:lnTo>
                  <a:pt x="539177" y="299097"/>
                </a:lnTo>
                <a:lnTo>
                  <a:pt x="539948" y="406817"/>
                </a:lnTo>
                <a:lnTo>
                  <a:pt x="540293" y="502133"/>
                </a:lnTo>
                <a:lnTo>
                  <a:pt x="540372" y="543204"/>
                </a:lnTo>
                <a:lnTo>
                  <a:pt x="543471" y="539889"/>
                </a:lnTo>
                <a:lnTo>
                  <a:pt x="546265" y="541159"/>
                </a:lnTo>
                <a:lnTo>
                  <a:pt x="549135" y="542493"/>
                </a:lnTo>
                <a:lnTo>
                  <a:pt x="548309" y="590067"/>
                </a:lnTo>
                <a:lnTo>
                  <a:pt x="547243" y="593940"/>
                </a:lnTo>
                <a:lnTo>
                  <a:pt x="545490" y="594486"/>
                </a:lnTo>
                <a:lnTo>
                  <a:pt x="538556" y="817879"/>
                </a:lnTo>
                <a:lnTo>
                  <a:pt x="528931" y="837748"/>
                </a:lnTo>
                <a:lnTo>
                  <a:pt x="518328" y="849476"/>
                </a:lnTo>
                <a:lnTo>
                  <a:pt x="500090" y="857658"/>
                </a:lnTo>
                <a:lnTo>
                  <a:pt x="467563" y="866889"/>
                </a:lnTo>
                <a:lnTo>
                  <a:pt x="467499" y="856970"/>
                </a:lnTo>
                <a:lnTo>
                  <a:pt x="412115" y="873772"/>
                </a:lnTo>
                <a:lnTo>
                  <a:pt x="410476" y="882967"/>
                </a:lnTo>
                <a:lnTo>
                  <a:pt x="373210" y="893361"/>
                </a:lnTo>
                <a:lnTo>
                  <a:pt x="352904" y="898636"/>
                </a:lnTo>
                <a:lnTo>
                  <a:pt x="342461" y="900419"/>
                </a:lnTo>
                <a:lnTo>
                  <a:pt x="334784" y="900341"/>
                </a:lnTo>
                <a:lnTo>
                  <a:pt x="292569" y="898105"/>
                </a:lnTo>
                <a:lnTo>
                  <a:pt x="285242" y="894232"/>
                </a:lnTo>
                <a:lnTo>
                  <a:pt x="285648" y="886777"/>
                </a:lnTo>
                <a:lnTo>
                  <a:pt x="286042" y="879208"/>
                </a:lnTo>
                <a:lnTo>
                  <a:pt x="287845" y="878027"/>
                </a:lnTo>
                <a:lnTo>
                  <a:pt x="251394" y="842321"/>
                </a:lnTo>
                <a:lnTo>
                  <a:pt x="194500" y="802322"/>
                </a:lnTo>
                <a:lnTo>
                  <a:pt x="144148" y="767286"/>
                </a:lnTo>
                <a:lnTo>
                  <a:pt x="97539" y="735082"/>
                </a:lnTo>
                <a:lnTo>
                  <a:pt x="63269" y="711507"/>
                </a:lnTo>
                <a:lnTo>
                  <a:pt x="49936" y="70236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457275" y="4958922"/>
            <a:ext cx="34925" cy="30480"/>
          </a:xfrm>
          <a:custGeom>
            <a:avLst/>
            <a:gdLst/>
            <a:ahLst/>
            <a:cxnLst/>
            <a:rect l="l" t="t" r="r" b="b"/>
            <a:pathLst>
              <a:path w="34925" h="30479">
                <a:moveTo>
                  <a:pt x="13855" y="12420"/>
                </a:moveTo>
                <a:lnTo>
                  <a:pt x="17335" y="24091"/>
                </a:lnTo>
                <a:lnTo>
                  <a:pt x="19367" y="23939"/>
                </a:lnTo>
                <a:lnTo>
                  <a:pt x="21424" y="23723"/>
                </a:lnTo>
                <a:lnTo>
                  <a:pt x="24206" y="21666"/>
                </a:lnTo>
                <a:lnTo>
                  <a:pt x="28562" y="25234"/>
                </a:lnTo>
                <a:lnTo>
                  <a:pt x="32867" y="28778"/>
                </a:lnTo>
                <a:lnTo>
                  <a:pt x="34404" y="29933"/>
                </a:lnTo>
                <a:lnTo>
                  <a:pt x="27373" y="24195"/>
                </a:lnTo>
                <a:lnTo>
                  <a:pt x="15730" y="14023"/>
                </a:lnTo>
                <a:lnTo>
                  <a:pt x="4823" y="4323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451001" y="4788773"/>
            <a:ext cx="536575" cy="158750"/>
          </a:xfrm>
          <a:custGeom>
            <a:avLst/>
            <a:gdLst/>
            <a:ahLst/>
            <a:cxnLst/>
            <a:rect l="l" t="t" r="r" b="b"/>
            <a:pathLst>
              <a:path w="536575" h="158750">
                <a:moveTo>
                  <a:pt x="0" y="0"/>
                </a:moveTo>
                <a:lnTo>
                  <a:pt x="58710" y="41290"/>
                </a:lnTo>
                <a:lnTo>
                  <a:pt x="92497" y="64862"/>
                </a:lnTo>
                <a:lnTo>
                  <a:pt x="114153" y="79542"/>
                </a:lnTo>
                <a:lnTo>
                  <a:pt x="136474" y="94157"/>
                </a:lnTo>
                <a:lnTo>
                  <a:pt x="164465" y="113637"/>
                </a:lnTo>
                <a:lnTo>
                  <a:pt x="197089" y="133964"/>
                </a:lnTo>
                <a:lnTo>
                  <a:pt x="237960" y="150488"/>
                </a:lnTo>
                <a:lnTo>
                  <a:pt x="290690" y="158559"/>
                </a:lnTo>
                <a:lnTo>
                  <a:pt x="341865" y="155903"/>
                </a:lnTo>
                <a:lnTo>
                  <a:pt x="396530" y="145734"/>
                </a:lnTo>
                <a:lnTo>
                  <a:pt x="450161" y="130258"/>
                </a:lnTo>
                <a:lnTo>
                  <a:pt x="498236" y="111683"/>
                </a:lnTo>
                <a:lnTo>
                  <a:pt x="536232" y="9221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443321" y="4730712"/>
            <a:ext cx="539115" cy="163830"/>
          </a:xfrm>
          <a:custGeom>
            <a:avLst/>
            <a:gdLst/>
            <a:ahLst/>
            <a:cxnLst/>
            <a:rect l="l" t="t" r="r" b="b"/>
            <a:pathLst>
              <a:path w="539114" h="163829">
                <a:moveTo>
                  <a:pt x="538797" y="98983"/>
                </a:moveTo>
                <a:lnTo>
                  <a:pt x="468704" y="133880"/>
                </a:lnTo>
                <a:lnTo>
                  <a:pt x="421159" y="147421"/>
                </a:lnTo>
                <a:lnTo>
                  <a:pt x="377494" y="157632"/>
                </a:lnTo>
                <a:lnTo>
                  <a:pt x="336862" y="163235"/>
                </a:lnTo>
                <a:lnTo>
                  <a:pt x="295544" y="163517"/>
                </a:lnTo>
                <a:lnTo>
                  <a:pt x="258194" y="158891"/>
                </a:lnTo>
                <a:lnTo>
                  <a:pt x="191486" y="127981"/>
                </a:lnTo>
                <a:lnTo>
                  <a:pt x="130817" y="90946"/>
                </a:lnTo>
                <a:lnTo>
                  <a:pt x="70770" y="53503"/>
                </a:lnTo>
                <a:lnTo>
                  <a:pt x="34658" y="30492"/>
                </a:lnTo>
                <a:lnTo>
                  <a:pt x="2347" y="2728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503960" y="4290043"/>
            <a:ext cx="414020" cy="147955"/>
          </a:xfrm>
          <a:custGeom>
            <a:avLst/>
            <a:gdLst/>
            <a:ahLst/>
            <a:cxnLst/>
            <a:rect l="l" t="t" r="r" b="b"/>
            <a:pathLst>
              <a:path w="414020" h="147954">
                <a:moveTo>
                  <a:pt x="7427" y="49784"/>
                </a:moveTo>
                <a:lnTo>
                  <a:pt x="1088" y="42589"/>
                </a:lnTo>
                <a:lnTo>
                  <a:pt x="0" y="37950"/>
                </a:lnTo>
                <a:lnTo>
                  <a:pt x="5086" y="33849"/>
                </a:lnTo>
                <a:lnTo>
                  <a:pt x="47203" y="19607"/>
                </a:lnTo>
                <a:lnTo>
                  <a:pt x="94051" y="9815"/>
                </a:lnTo>
                <a:lnTo>
                  <a:pt x="141418" y="2183"/>
                </a:lnTo>
                <a:lnTo>
                  <a:pt x="172908" y="0"/>
                </a:lnTo>
                <a:lnTo>
                  <a:pt x="192741" y="2826"/>
                </a:lnTo>
                <a:lnTo>
                  <a:pt x="238154" y="15117"/>
                </a:lnTo>
                <a:lnTo>
                  <a:pt x="294669" y="39762"/>
                </a:lnTo>
                <a:lnTo>
                  <a:pt x="344709" y="62617"/>
                </a:lnTo>
                <a:lnTo>
                  <a:pt x="390723" y="84595"/>
                </a:lnTo>
                <a:lnTo>
                  <a:pt x="413542" y="103240"/>
                </a:lnTo>
                <a:lnTo>
                  <a:pt x="411164" y="109737"/>
                </a:lnTo>
                <a:lnTo>
                  <a:pt x="369346" y="128305"/>
                </a:lnTo>
                <a:lnTo>
                  <a:pt x="327520" y="137580"/>
                </a:lnTo>
                <a:lnTo>
                  <a:pt x="279895" y="145344"/>
                </a:lnTo>
                <a:lnTo>
                  <a:pt x="237539" y="147777"/>
                </a:lnTo>
                <a:lnTo>
                  <a:pt x="203997" y="144219"/>
                </a:lnTo>
                <a:lnTo>
                  <a:pt x="120172" y="112290"/>
                </a:lnTo>
                <a:lnTo>
                  <a:pt x="48918" y="75742"/>
                </a:lnTo>
                <a:lnTo>
                  <a:pt x="7427" y="4978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936752" y="4400438"/>
            <a:ext cx="234950" cy="714375"/>
          </a:xfrm>
          <a:custGeom>
            <a:avLst/>
            <a:gdLst/>
            <a:ahLst/>
            <a:cxnLst/>
            <a:rect l="l" t="t" r="r" b="b"/>
            <a:pathLst>
              <a:path w="234950" h="714375">
                <a:moveTo>
                  <a:pt x="0" y="0"/>
                </a:moveTo>
                <a:lnTo>
                  <a:pt x="85770" y="39977"/>
                </a:lnTo>
                <a:lnTo>
                  <a:pt x="131235" y="61407"/>
                </a:lnTo>
                <a:lnTo>
                  <a:pt x="179221" y="89836"/>
                </a:lnTo>
                <a:lnTo>
                  <a:pt x="225157" y="147560"/>
                </a:lnTo>
                <a:lnTo>
                  <a:pt x="234683" y="194094"/>
                </a:lnTo>
                <a:lnTo>
                  <a:pt x="233919" y="296157"/>
                </a:lnTo>
                <a:lnTo>
                  <a:pt x="231903" y="452283"/>
                </a:lnTo>
                <a:lnTo>
                  <a:pt x="229823" y="595253"/>
                </a:lnTo>
                <a:lnTo>
                  <a:pt x="228866" y="657847"/>
                </a:lnTo>
                <a:lnTo>
                  <a:pt x="51142" y="714032"/>
                </a:lnTo>
                <a:lnTo>
                  <a:pt x="44843" y="704278"/>
                </a:lnTo>
                <a:lnTo>
                  <a:pt x="49187" y="55990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622437" y="4318475"/>
            <a:ext cx="177243" cy="852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8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42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10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88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48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16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94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55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722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01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61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28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406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566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4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12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071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241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417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578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747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924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084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254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430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591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759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2936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097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264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442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5601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770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9947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4108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1277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8454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2614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783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960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1121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8288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465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9627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6794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972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8132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5300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2478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6637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3807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0983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5144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2313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9490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3650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0820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7996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2157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9325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6501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0662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7830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008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9167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6336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514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7674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4843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2021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6180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3349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0526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4687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1856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9031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3193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0360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7538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1698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866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6044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0205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7373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4551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8711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5879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3057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7216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4385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1562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5723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2891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0069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4228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1397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8575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2734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9904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7080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1241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8409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5587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747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6915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4093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8254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5420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2598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6760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3927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1105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5265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2433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9611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3771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0940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78117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2277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9446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6623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00784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7951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5128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9290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6457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3635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7795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4963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2141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6300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3470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0646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4807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1976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9153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3313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0482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7659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1820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8988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6164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60325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7493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4671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8830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5999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3176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7337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4506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1683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85843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3012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0189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94350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1517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8694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02856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00023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97201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1361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08529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5707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9866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7036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4214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8373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5542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2720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6879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4048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1225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45386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2554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39730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3891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1060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48237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2397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9565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6743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0904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8072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5250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9410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6578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3756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7917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5085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2261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6422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3590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0768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4927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2096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9274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3434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10603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7780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1940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19109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16286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30447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7614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4791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38953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361201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3298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7458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4626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1804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55963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31330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0309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4470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16395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58816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72976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70145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673227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14832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78649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758279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9988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71563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43344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98493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956628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86" y="9537"/>
                </a:lnTo>
                <a:lnTo>
                  <a:pt x="15786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928396" y="788022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9537"/>
                </a:moveTo>
                <a:lnTo>
                  <a:pt x="15798" y="9537"/>
                </a:lnTo>
                <a:lnTo>
                  <a:pt x="15798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499505" y="1006017"/>
            <a:ext cx="7032544" cy="152022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Гидромассажная ванна может быть установлена в помещении или на открытом воздухе примерно за 10 минут одним или несколькими людьми. Использовать только в домашних условиях.</a:t>
            </a:r>
            <a:endParaRPr sz="900" dirty="0">
              <a:latin typeface="Arial Narrow"/>
              <a:cs typeface="Arial Narrow"/>
            </a:endParaRPr>
          </a:p>
          <a:p>
            <a:pPr marL="12700" marR="6350">
              <a:lnSpc>
                <a:spcPct val="111100"/>
              </a:lnSpc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СПА-ванна должны быть установлена  на горизонтальной, плоской и гладкой поверхности, способной выдержать максимальную нагрузку заполненной гидромассажной ванны (указанную в характеристиках водной нагрузки плюс общий вес изделия и пользователей).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Обратитесь к квалифицированному подрядчику или инженеру-строителю, чтобы проверить данное требование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2700" marR="5080">
              <a:lnSpc>
                <a:spcPct val="111100"/>
              </a:lnSpc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на месте гидромассажной ванны нет острых предметов. Неровная или ненадежная поверхность может повредить гидромассажную ванну и привести к аннулированию гарантии. </a:t>
            </a:r>
            <a:endParaRPr sz="9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Вокруг ванны должна быть предусмотрена соответствующая дренажная система для решения проблемы перелива воды.</a:t>
            </a:r>
            <a:endParaRPr sz="900" dirty="0">
              <a:latin typeface="Arial Narrow"/>
              <a:cs typeface="Arial Narrow"/>
            </a:endParaRPr>
          </a:p>
          <a:p>
            <a:pPr marL="12700" marR="1339215">
              <a:lnSpc>
                <a:spcPct val="111100"/>
              </a:lnSpc>
            </a:pP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вокруг гидромассажной ванны достаточно свободного пространства для полного доступа к оборудованию для обслуживания и/или ремонта.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Примите во внимание расположение СПА-бассейна таким образом, чтобы минимизировать шум.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507025" y="354547"/>
            <a:ext cx="5413902" cy="623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231F20"/>
                </a:solidFill>
                <a:latin typeface="Arial Narrow"/>
                <a:cs typeface="Arial Narrow"/>
              </a:rPr>
              <a:t>ПОДГОТОВКА К УСТАНОВКЕ И ПЕРВОЕ ИСПОЛЬЗОВАНИЕ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Подготовка места установки и требования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489495" y="2473930"/>
            <a:ext cx="6564973" cy="260859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Дополнительные требования для установки внутри помещений</a:t>
            </a:r>
            <a:endParaRPr sz="1200" dirty="0">
              <a:latin typeface="Arial Narrow"/>
              <a:cs typeface="Arial Narrow"/>
            </a:endParaRPr>
          </a:p>
          <a:p>
            <a:pPr marL="175260" marR="5080" indent="-161925">
              <a:lnSpc>
                <a:spcPct val="111100"/>
              </a:lnSpc>
              <a:spcBef>
                <a:spcPts val="290"/>
              </a:spcBef>
              <a:buChar char="●"/>
              <a:tabLst>
                <a:tab pos="17589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Хорошо проветривайте помещение во избежание излишней влажности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Оборудуйте помещение вентиляцией для предотвращения излишней влажности в помещении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75260" indent="-161925">
              <a:lnSpc>
                <a:spcPct val="100000"/>
              </a:lnSpc>
              <a:spcBef>
                <a:spcPts val="120"/>
              </a:spcBef>
              <a:buChar char="●"/>
              <a:tabLst>
                <a:tab pos="17589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Убедитесь, что гидромассажная ванна может быть перемещена из здания без повреждения какой-либо части помещения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75260" indent="-161925">
              <a:lnSpc>
                <a:spcPct val="100000"/>
              </a:lnSpc>
              <a:spcBef>
                <a:spcPts val="120"/>
              </a:spcBef>
              <a:buChar char="●"/>
              <a:tabLst>
                <a:tab pos="17589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 любым вопросам руководствуйтесь всеми правилами местного законодательства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lang="ru-RU" sz="90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5260" indent="-161925">
              <a:lnSpc>
                <a:spcPct val="100000"/>
              </a:lnSpc>
              <a:spcBef>
                <a:spcPts val="120"/>
              </a:spcBef>
              <a:buChar char="●"/>
              <a:tabLst>
                <a:tab pos="17589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устанавливайте гидромассажную ванну на ковровые или другие напольные покрытия, которые могут поглощать влагу и спровоцировать появление бактерий, или могут быть повреждены химикатами для обработки СПА-бассейна.</a:t>
            </a: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Дополнительные требования для установки вне помещений  </a:t>
            </a:r>
            <a:endParaRPr sz="1200" dirty="0">
              <a:latin typeface="Arial Narrow"/>
              <a:cs typeface="Arial Narrow"/>
            </a:endParaRPr>
          </a:p>
          <a:p>
            <a:pPr marL="175260" indent="-161290">
              <a:lnSpc>
                <a:spcPct val="100000"/>
              </a:lnSpc>
              <a:spcBef>
                <a:spcPts val="409"/>
              </a:spcBef>
              <a:buChar char="●"/>
              <a:tabLst>
                <a:tab pos="17589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устанавливайте гидромассажную ванну на траве или загрязненной поверхности, так как это увеличит количество мусора, попадающего в чашу ванны, что может повредить ее дну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75260" indent="-161290">
              <a:lnSpc>
                <a:spcPct val="100000"/>
              </a:lnSpc>
              <a:spcBef>
                <a:spcPts val="120"/>
              </a:spcBef>
              <a:buChar char="●"/>
              <a:tabLst>
                <a:tab pos="17589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Чтобы продлить срок службы изделия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,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не оставляйте гидромассажную ванну под воздействием прямых солнечных лучей.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75260" indent="-161290">
              <a:lnSpc>
                <a:spcPct val="100000"/>
              </a:lnSpc>
              <a:spcBef>
                <a:spcPts val="120"/>
              </a:spcBef>
              <a:buChar char="●"/>
              <a:tabLst>
                <a:tab pos="17589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Следите за тем, чтобы давление воздуха в СПА-бассейне всегда было ниже 10</a:t>
            </a:r>
            <a:r>
              <a:rPr lang="en-US" sz="900" dirty="0">
                <a:solidFill>
                  <a:srgbClr val="231F20"/>
                </a:solidFill>
                <a:latin typeface="Arial Narrow"/>
                <a:cs typeface="Arial Narrow"/>
              </a:rPr>
              <a:t>psi,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 когда используете гидромассажную ванну при температуре выше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20°C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(68°F)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или при кратковременном воздействии прямых солнечных лучей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75260" marR="6350" indent="-161290">
              <a:lnSpc>
                <a:spcPct val="111100"/>
              </a:lnSpc>
              <a:buChar char="●"/>
              <a:tabLst>
                <a:tab pos="175895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Разрешается устанавливать и оставлять ванну все помещения при температуре не ниже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4°C 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(39°F)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, с обеспечением температуры воды внутри ванны выше </a:t>
            </a:r>
            <a:r>
              <a:rPr lang="en-US" sz="900" spc="-5" dirty="0">
                <a:solidFill>
                  <a:srgbClr val="231F20"/>
                </a:solidFill>
                <a:latin typeface="Arial Narrow"/>
                <a:cs typeface="Arial Narrow"/>
              </a:rPr>
              <a:t>4°C </a:t>
            </a:r>
            <a:r>
              <a:rPr lang="en-US" sz="900" dirty="0">
                <a:solidFill>
                  <a:srgbClr val="231F20"/>
                </a:solidFill>
                <a:latin typeface="Arial Narrow"/>
                <a:cs typeface="Arial Narrow"/>
              </a:rPr>
              <a:t>(39°F)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, тогда вода внутри системы циркуляции, насосе и трубках не замерзнет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Между гидромассажной ванной и полом рекомендуется расположить термозащитный коврик.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535372" y="5011328"/>
            <a:ext cx="126090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ПРОВЕРКА УЗО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556818" y="5333530"/>
            <a:ext cx="6463665" cy="970915"/>
          </a:xfrm>
          <a:custGeom>
            <a:avLst/>
            <a:gdLst/>
            <a:ahLst/>
            <a:cxnLst/>
            <a:rect l="l" t="t" r="r" b="b"/>
            <a:pathLst>
              <a:path w="6463665" h="970914">
                <a:moveTo>
                  <a:pt x="6463042" y="970292"/>
                </a:moveTo>
                <a:lnTo>
                  <a:pt x="0" y="970292"/>
                </a:lnTo>
                <a:lnTo>
                  <a:pt x="0" y="0"/>
                </a:lnTo>
                <a:lnTo>
                  <a:pt x="6463042" y="0"/>
                </a:lnTo>
                <a:lnTo>
                  <a:pt x="6463042" y="970292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394664" y="5360383"/>
            <a:ext cx="186690" cy="161925"/>
          </a:xfrm>
          <a:custGeom>
            <a:avLst/>
            <a:gdLst/>
            <a:ahLst/>
            <a:cxnLst/>
            <a:rect l="l" t="t" r="r" b="b"/>
            <a:pathLst>
              <a:path w="186689" h="161925">
                <a:moveTo>
                  <a:pt x="93243" y="0"/>
                </a:moveTo>
                <a:lnTo>
                  <a:pt x="0" y="161493"/>
                </a:lnTo>
                <a:lnTo>
                  <a:pt x="186486" y="161493"/>
                </a:lnTo>
                <a:lnTo>
                  <a:pt x="93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527304" y="5344988"/>
            <a:ext cx="6527165" cy="2038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algn="ctr">
              <a:lnSpc>
                <a:spcPct val="100000"/>
              </a:lnSpc>
              <a:spcBef>
                <a:spcPts val="100"/>
              </a:spcBef>
              <a:tabLst>
                <a:tab pos="223520" algn="l"/>
              </a:tabLst>
            </a:pPr>
            <a:r>
              <a:rPr sz="1200" b="1" dirty="0">
                <a:solidFill>
                  <a:srgbClr val="58595B"/>
                </a:solidFill>
                <a:latin typeface="Arial Narrow"/>
                <a:cs typeface="Arial Narrow"/>
              </a:rPr>
              <a:t>!</a:t>
            </a:r>
            <a:r>
              <a:rPr lang="ru-RU" sz="1200" b="1" dirty="0">
                <a:solidFill>
                  <a:srgbClr val="58595B"/>
                </a:solidFill>
                <a:latin typeface="Arial Narrow"/>
                <a:cs typeface="Arial Narrow"/>
              </a:rPr>
              <a:t> ПРЕДУПРЕЖДЕНИЕ</a:t>
            </a:r>
            <a:endParaRPr sz="1000" dirty="0">
              <a:latin typeface="Arial Narrow"/>
              <a:cs typeface="Arial Narrow"/>
            </a:endParaRPr>
          </a:p>
          <a:p>
            <a:pPr marL="104139" marR="204470">
              <a:lnSpc>
                <a:spcPct val="100000"/>
              </a:lnSpc>
              <a:spcBef>
                <a:spcPts val="945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Риск поражения электрическим током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: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Этот продукт снабжен УЗО, расположенным на конце шнура питания. УЗО необходимо проверять перед каждым использованием. Не используйте гидромассажную ванну, если УЗО не работает должным образом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04139" marR="173355">
              <a:lnSpc>
                <a:spcPct val="100000"/>
              </a:lnSpc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Отсоедините шнур питания до тех пор, пока неисправность не будет обнаружена и устранена. Обратитесь к квалифицированному специалисту для устранения неисправности. Внутри УЗО нет обслуживаемых частей. Разбор УЗО ведет к потере гарантии. 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42875" indent="-130810">
              <a:lnSpc>
                <a:spcPct val="100000"/>
              </a:lnSpc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Подключите гидромассажную ванну к сети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перезагрузки 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RESET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 УЗО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Индикатор станет красным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42875" marR="5080" indent="-130810">
              <a:lnSpc>
                <a:spcPct val="111100"/>
              </a:lnSpc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ТЕСТ (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TEST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на УЗО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Красный цвет индикатора должен исчезнуть. 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В противном случае УЗО неисправен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Не используйте гидромассажную ванну, если она неисправна. Обратитесь к квалифицированному специалисту для устранения неисправности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</a:t>
            </a:r>
            <a:endParaRPr sz="900" dirty="0">
              <a:latin typeface="Arial Narrow"/>
              <a:cs typeface="Arial Narrow"/>
            </a:endParaRPr>
          </a:p>
          <a:p>
            <a:pPr marL="142875" indent="-1308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43510" algn="l"/>
              </a:tabLst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Нажмите кнопку перезагрузки (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RESET)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на УЗО повторно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Индикатор должен стать красным</a:t>
            </a:r>
            <a:r>
              <a:rPr sz="900" dirty="0">
                <a:solidFill>
                  <a:srgbClr val="231F20"/>
                </a:solidFill>
                <a:latin typeface="Arial Narrow"/>
                <a:cs typeface="Arial Narrow"/>
              </a:rPr>
              <a:t>. </a:t>
            </a: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Когда это произойдет, СПА-ванна будет готова к использованию.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45116" y="9234515"/>
            <a:ext cx="6666267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31F20"/>
                </a:solidFill>
                <a:latin typeface="Arial Narrow"/>
                <a:cs typeface="Arial Narrow"/>
              </a:rPr>
              <a:t>Соединение блока управления СПА с внешними эквипотенциальными соединительными проводниками</a:t>
            </a:r>
            <a:endParaRPr sz="12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Квалифицированный специалист должен подключить блоку управления гидромассажной ванны к бытовой эквипотенциальной клемме, используя твердый медный проводник площадью не менее 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1.5</a:t>
            </a:r>
            <a:r>
              <a:rPr lang="ru-RU" sz="900" spc="-5" dirty="0">
                <a:solidFill>
                  <a:srgbClr val="231F20"/>
                </a:solidFill>
                <a:latin typeface="Arial Narrow"/>
                <a:cs typeface="Arial Narrow"/>
              </a:rPr>
              <a:t> мм</a:t>
            </a:r>
            <a:r>
              <a:rPr sz="900" spc="-5" dirty="0">
                <a:solidFill>
                  <a:srgbClr val="231F20"/>
                </a:solidFill>
                <a:latin typeface="Arial Narrow"/>
                <a:cs typeface="Arial Narrow"/>
              </a:rPr>
              <a:t>².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640188" y="7535456"/>
            <a:ext cx="186055" cy="178435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397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2.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4286275" y="8086050"/>
            <a:ext cx="249044" cy="307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19060" y="7638571"/>
            <a:ext cx="387985" cy="1270000"/>
          </a:xfrm>
          <a:custGeom>
            <a:avLst/>
            <a:gdLst/>
            <a:ahLst/>
            <a:cxnLst/>
            <a:rect l="l" t="t" r="r" b="b"/>
            <a:pathLst>
              <a:path w="387985" h="1270000">
                <a:moveTo>
                  <a:pt x="0" y="177304"/>
                </a:moveTo>
                <a:lnTo>
                  <a:pt x="0" y="1092936"/>
                </a:lnTo>
                <a:lnTo>
                  <a:pt x="469" y="1105941"/>
                </a:lnTo>
                <a:lnTo>
                  <a:pt x="10223" y="1155788"/>
                </a:lnTo>
                <a:lnTo>
                  <a:pt x="25298" y="1191348"/>
                </a:lnTo>
                <a:lnTo>
                  <a:pt x="47231" y="1223873"/>
                </a:lnTo>
                <a:lnTo>
                  <a:pt x="55511" y="1234274"/>
                </a:lnTo>
                <a:lnTo>
                  <a:pt x="64769" y="1243812"/>
                </a:lnTo>
                <a:lnTo>
                  <a:pt x="74510" y="1252893"/>
                </a:lnTo>
                <a:lnTo>
                  <a:pt x="85204" y="1262011"/>
                </a:lnTo>
                <a:lnTo>
                  <a:pt x="95948" y="1269809"/>
                </a:lnTo>
                <a:lnTo>
                  <a:pt x="291731" y="1269809"/>
                </a:lnTo>
                <a:lnTo>
                  <a:pt x="322910" y="1243812"/>
                </a:lnTo>
                <a:lnTo>
                  <a:pt x="348703" y="1213459"/>
                </a:lnTo>
                <a:lnTo>
                  <a:pt x="368173" y="1179639"/>
                </a:lnTo>
                <a:lnTo>
                  <a:pt x="381342" y="1143660"/>
                </a:lnTo>
                <a:lnTo>
                  <a:pt x="387172" y="1105941"/>
                </a:lnTo>
                <a:lnTo>
                  <a:pt x="387667" y="1092936"/>
                </a:lnTo>
                <a:lnTo>
                  <a:pt x="387667" y="177304"/>
                </a:lnTo>
                <a:lnTo>
                  <a:pt x="384276" y="139166"/>
                </a:lnTo>
                <a:lnTo>
                  <a:pt x="373557" y="102311"/>
                </a:lnTo>
                <a:lnTo>
                  <a:pt x="355993" y="67627"/>
                </a:lnTo>
                <a:lnTo>
                  <a:pt x="332155" y="35979"/>
                </a:lnTo>
                <a:lnTo>
                  <a:pt x="302437" y="8229"/>
                </a:lnTo>
                <a:lnTo>
                  <a:pt x="291731" y="0"/>
                </a:lnTo>
                <a:lnTo>
                  <a:pt x="95948" y="0"/>
                </a:lnTo>
                <a:lnTo>
                  <a:pt x="64769" y="26441"/>
                </a:lnTo>
                <a:lnTo>
                  <a:pt x="47231" y="46380"/>
                </a:lnTo>
                <a:lnTo>
                  <a:pt x="38938" y="56781"/>
                </a:lnTo>
                <a:lnTo>
                  <a:pt x="19469" y="90614"/>
                </a:lnTo>
                <a:lnTo>
                  <a:pt x="6324" y="127025"/>
                </a:lnTo>
                <a:lnTo>
                  <a:pt x="469" y="164312"/>
                </a:lnTo>
                <a:lnTo>
                  <a:pt x="0" y="177304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50339" y="7670606"/>
            <a:ext cx="325120" cy="1205865"/>
          </a:xfrm>
          <a:custGeom>
            <a:avLst/>
            <a:gdLst/>
            <a:ahLst/>
            <a:cxnLst/>
            <a:rect l="l" t="t" r="r" b="b"/>
            <a:pathLst>
              <a:path w="325120" h="1205865">
                <a:moveTo>
                  <a:pt x="0" y="168363"/>
                </a:moveTo>
                <a:lnTo>
                  <a:pt x="0" y="1037780"/>
                </a:lnTo>
                <a:lnTo>
                  <a:pt x="419" y="1050137"/>
                </a:lnTo>
                <a:lnTo>
                  <a:pt x="8585" y="1097483"/>
                </a:lnTo>
                <a:lnTo>
                  <a:pt x="26543" y="1141933"/>
                </a:lnTo>
                <a:lnTo>
                  <a:pt x="54317" y="1181049"/>
                </a:lnTo>
                <a:lnTo>
                  <a:pt x="80467" y="1205750"/>
                </a:lnTo>
                <a:lnTo>
                  <a:pt x="244652" y="1205750"/>
                </a:lnTo>
                <a:lnTo>
                  <a:pt x="278561" y="1171994"/>
                </a:lnTo>
                <a:lnTo>
                  <a:pt x="303860" y="1131227"/>
                </a:lnTo>
                <a:lnTo>
                  <a:pt x="319811" y="1085951"/>
                </a:lnTo>
                <a:lnTo>
                  <a:pt x="325094" y="1037780"/>
                </a:lnTo>
                <a:lnTo>
                  <a:pt x="325094" y="168363"/>
                </a:lnTo>
                <a:lnTo>
                  <a:pt x="319811" y="120205"/>
                </a:lnTo>
                <a:lnTo>
                  <a:pt x="316534" y="108686"/>
                </a:lnTo>
                <a:lnTo>
                  <a:pt x="313258" y="97155"/>
                </a:lnTo>
                <a:lnTo>
                  <a:pt x="292417" y="53924"/>
                </a:lnTo>
                <a:lnTo>
                  <a:pt x="262610" y="16052"/>
                </a:lnTo>
                <a:lnTo>
                  <a:pt x="244652" y="0"/>
                </a:lnTo>
                <a:lnTo>
                  <a:pt x="80467" y="0"/>
                </a:lnTo>
                <a:lnTo>
                  <a:pt x="46558" y="34175"/>
                </a:lnTo>
                <a:lnTo>
                  <a:pt x="21234" y="74930"/>
                </a:lnTo>
                <a:lnTo>
                  <a:pt x="5308" y="120611"/>
                </a:lnTo>
                <a:lnTo>
                  <a:pt x="419" y="156006"/>
                </a:lnTo>
                <a:lnTo>
                  <a:pt x="0" y="168363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353180" y="8153745"/>
            <a:ext cx="94615" cy="45085"/>
          </a:xfrm>
          <a:custGeom>
            <a:avLst/>
            <a:gdLst/>
            <a:ahLst/>
            <a:cxnLst/>
            <a:rect l="l" t="t" r="r" b="b"/>
            <a:pathLst>
              <a:path w="94614" h="45084">
                <a:moveTo>
                  <a:pt x="94132" y="39484"/>
                </a:moveTo>
                <a:lnTo>
                  <a:pt x="94132" y="42570"/>
                </a:lnTo>
                <a:lnTo>
                  <a:pt x="91605" y="45072"/>
                </a:lnTo>
                <a:lnTo>
                  <a:pt x="88531" y="45072"/>
                </a:lnTo>
                <a:lnTo>
                  <a:pt x="5575" y="45072"/>
                </a:lnTo>
                <a:lnTo>
                  <a:pt x="2476" y="45072"/>
                </a:lnTo>
                <a:lnTo>
                  <a:pt x="0" y="42570"/>
                </a:lnTo>
                <a:lnTo>
                  <a:pt x="0" y="39484"/>
                </a:lnTo>
                <a:lnTo>
                  <a:pt x="0" y="5588"/>
                </a:lnTo>
                <a:lnTo>
                  <a:pt x="0" y="2501"/>
                </a:lnTo>
                <a:lnTo>
                  <a:pt x="2476" y="0"/>
                </a:lnTo>
                <a:lnTo>
                  <a:pt x="5575" y="0"/>
                </a:lnTo>
                <a:lnTo>
                  <a:pt x="88531" y="0"/>
                </a:lnTo>
                <a:lnTo>
                  <a:pt x="91605" y="0"/>
                </a:lnTo>
                <a:lnTo>
                  <a:pt x="94132" y="2501"/>
                </a:lnTo>
                <a:lnTo>
                  <a:pt x="94132" y="5588"/>
                </a:lnTo>
                <a:lnTo>
                  <a:pt x="94132" y="39484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377841" y="827968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133" y="26073"/>
                </a:moveTo>
                <a:lnTo>
                  <a:pt x="50086" y="36230"/>
                </a:lnTo>
                <a:lnTo>
                  <a:pt x="44502" y="44521"/>
                </a:lnTo>
                <a:lnTo>
                  <a:pt x="36215" y="50110"/>
                </a:lnTo>
                <a:lnTo>
                  <a:pt x="26060" y="52158"/>
                </a:lnTo>
                <a:lnTo>
                  <a:pt x="15907" y="50110"/>
                </a:lnTo>
                <a:lnTo>
                  <a:pt x="7624" y="44521"/>
                </a:lnTo>
                <a:lnTo>
                  <a:pt x="2044" y="36230"/>
                </a:lnTo>
                <a:lnTo>
                  <a:pt x="0" y="26073"/>
                </a:lnTo>
                <a:lnTo>
                  <a:pt x="2044" y="15923"/>
                </a:lnTo>
                <a:lnTo>
                  <a:pt x="7624" y="7635"/>
                </a:lnTo>
                <a:lnTo>
                  <a:pt x="15907" y="2048"/>
                </a:lnTo>
                <a:lnTo>
                  <a:pt x="26060" y="0"/>
                </a:lnTo>
                <a:lnTo>
                  <a:pt x="36215" y="2048"/>
                </a:lnTo>
                <a:lnTo>
                  <a:pt x="44502" y="7635"/>
                </a:lnTo>
                <a:lnTo>
                  <a:pt x="50086" y="15923"/>
                </a:lnTo>
                <a:lnTo>
                  <a:pt x="52133" y="26073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77536" y="827716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57200" y="28587"/>
                </a:moveTo>
                <a:lnTo>
                  <a:pt x="54953" y="39721"/>
                </a:lnTo>
                <a:lnTo>
                  <a:pt x="48825" y="48812"/>
                </a:lnTo>
                <a:lnTo>
                  <a:pt x="39734" y="54940"/>
                </a:lnTo>
                <a:lnTo>
                  <a:pt x="28600" y="57188"/>
                </a:lnTo>
                <a:lnTo>
                  <a:pt x="17466" y="54940"/>
                </a:lnTo>
                <a:lnTo>
                  <a:pt x="8375" y="48812"/>
                </a:lnTo>
                <a:lnTo>
                  <a:pt x="2247" y="39721"/>
                </a:lnTo>
                <a:lnTo>
                  <a:pt x="0" y="28587"/>
                </a:lnTo>
                <a:lnTo>
                  <a:pt x="2247" y="17466"/>
                </a:lnTo>
                <a:lnTo>
                  <a:pt x="8375" y="8378"/>
                </a:lnTo>
                <a:lnTo>
                  <a:pt x="17466" y="2248"/>
                </a:lnTo>
                <a:lnTo>
                  <a:pt x="28600" y="0"/>
                </a:lnTo>
                <a:lnTo>
                  <a:pt x="39734" y="2248"/>
                </a:lnTo>
                <a:lnTo>
                  <a:pt x="48825" y="8378"/>
                </a:lnTo>
                <a:lnTo>
                  <a:pt x="54953" y="17466"/>
                </a:lnTo>
                <a:lnTo>
                  <a:pt x="57200" y="28587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/>
          <p:nvPr/>
        </p:nvSpPr>
        <p:spPr>
          <a:xfrm>
            <a:off x="4366077" y="8169484"/>
            <a:ext cx="106680" cy="12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 marR="5080" indent="-24130">
              <a:lnSpc>
                <a:spcPct val="157700"/>
              </a:lnSpc>
              <a:spcBef>
                <a:spcPts val="95"/>
              </a:spcBef>
            </a:pPr>
            <a:r>
              <a:rPr sz="200" b="1" spc="5" dirty="0">
                <a:solidFill>
                  <a:srgbClr val="231F20"/>
                </a:solidFill>
                <a:latin typeface="Arial"/>
                <a:cs typeface="Arial"/>
              </a:rPr>
              <a:t>RESET  TEST</a:t>
            </a:r>
            <a:endParaRPr sz="200">
              <a:latin typeface="Arial"/>
              <a:cs typeface="Arial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4365385" y="825282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20040" y="10020"/>
                </a:moveTo>
                <a:lnTo>
                  <a:pt x="20040" y="15557"/>
                </a:lnTo>
                <a:lnTo>
                  <a:pt x="15544" y="20040"/>
                </a:lnTo>
                <a:lnTo>
                  <a:pt x="10020" y="20040"/>
                </a:lnTo>
                <a:lnTo>
                  <a:pt x="4483" y="20040"/>
                </a:lnTo>
                <a:lnTo>
                  <a:pt x="0" y="15557"/>
                </a:lnTo>
                <a:lnTo>
                  <a:pt x="0" y="10020"/>
                </a:lnTo>
                <a:lnTo>
                  <a:pt x="0" y="4483"/>
                </a:lnTo>
                <a:lnTo>
                  <a:pt x="4483" y="0"/>
                </a:lnTo>
                <a:lnTo>
                  <a:pt x="10020" y="0"/>
                </a:lnTo>
                <a:lnTo>
                  <a:pt x="15544" y="0"/>
                </a:lnTo>
                <a:lnTo>
                  <a:pt x="20040" y="4483"/>
                </a:lnTo>
                <a:lnTo>
                  <a:pt x="20040" y="1002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382109" y="8230172"/>
            <a:ext cx="57150" cy="15875"/>
          </a:xfrm>
          <a:custGeom>
            <a:avLst/>
            <a:gdLst/>
            <a:ahLst/>
            <a:cxnLst/>
            <a:rect l="l" t="t" r="r" b="b"/>
            <a:pathLst>
              <a:path w="57150" h="15875">
                <a:moveTo>
                  <a:pt x="57048" y="15874"/>
                </a:moveTo>
                <a:lnTo>
                  <a:pt x="0" y="15874"/>
                </a:lnTo>
                <a:lnTo>
                  <a:pt x="0" y="0"/>
                </a:lnTo>
                <a:lnTo>
                  <a:pt x="57048" y="0"/>
                </a:lnTo>
                <a:lnTo>
                  <a:pt x="57048" y="1587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341967" y="7535983"/>
            <a:ext cx="183997" cy="114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355560" y="8903801"/>
            <a:ext cx="160934" cy="120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 txBox="1"/>
          <p:nvPr/>
        </p:nvSpPr>
        <p:spPr>
          <a:xfrm>
            <a:off x="3441361" y="7805139"/>
            <a:ext cx="9552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800" dirty="0">
                <a:solidFill>
                  <a:srgbClr val="231F20"/>
                </a:solidFill>
                <a:latin typeface="Arial Narrow"/>
                <a:cs typeface="Arial Narrow"/>
              </a:rPr>
              <a:t>Кнопка перезагрузки / </a:t>
            </a:r>
            <a:r>
              <a:rPr sz="800" b="1" dirty="0">
                <a:solidFill>
                  <a:srgbClr val="231F20"/>
                </a:solidFill>
                <a:latin typeface="Arial Narrow"/>
                <a:cs typeface="Arial Narrow"/>
              </a:rPr>
              <a:t>RESET</a:t>
            </a:r>
            <a:endParaRPr sz="800" dirty="0">
              <a:latin typeface="Arial Narrow"/>
              <a:cs typeface="Arial Narrow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3654962" y="8532882"/>
            <a:ext cx="5797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Индикатор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3946354" y="8238495"/>
            <a:ext cx="454025" cy="297180"/>
          </a:xfrm>
          <a:custGeom>
            <a:avLst/>
            <a:gdLst/>
            <a:ahLst/>
            <a:cxnLst/>
            <a:rect l="l" t="t" r="r" b="b"/>
            <a:pathLst>
              <a:path w="454025" h="297179">
                <a:moveTo>
                  <a:pt x="453605" y="0"/>
                </a:moveTo>
                <a:lnTo>
                  <a:pt x="346925" y="28600"/>
                </a:lnTo>
                <a:lnTo>
                  <a:pt x="369341" y="43738"/>
                </a:lnTo>
                <a:lnTo>
                  <a:pt x="0" y="281178"/>
                </a:lnTo>
                <a:lnTo>
                  <a:pt x="10147" y="296976"/>
                </a:lnTo>
                <a:lnTo>
                  <a:pt x="379488" y="59537"/>
                </a:lnTo>
                <a:lnTo>
                  <a:pt x="404486" y="59537"/>
                </a:lnTo>
                <a:lnTo>
                  <a:pt x="453605" y="0"/>
                </a:lnTo>
                <a:close/>
              </a:path>
              <a:path w="454025" h="297179">
                <a:moveTo>
                  <a:pt x="404486" y="59537"/>
                </a:moveTo>
                <a:lnTo>
                  <a:pt x="379488" y="59537"/>
                </a:lnTo>
                <a:lnTo>
                  <a:pt x="383311" y="85204"/>
                </a:lnTo>
                <a:lnTo>
                  <a:pt x="404486" y="5953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962356" y="8037790"/>
            <a:ext cx="422275" cy="144145"/>
          </a:xfrm>
          <a:custGeom>
            <a:avLst/>
            <a:gdLst/>
            <a:ahLst/>
            <a:cxnLst/>
            <a:rect l="l" t="t" r="r" b="b"/>
            <a:pathLst>
              <a:path w="422275" h="144145">
                <a:moveTo>
                  <a:pt x="5105" y="0"/>
                </a:moveTo>
                <a:lnTo>
                  <a:pt x="0" y="15925"/>
                </a:lnTo>
                <a:lnTo>
                  <a:pt x="345084" y="126479"/>
                </a:lnTo>
                <a:lnTo>
                  <a:pt x="330250" y="143852"/>
                </a:lnTo>
                <a:lnTo>
                  <a:pt x="422097" y="141808"/>
                </a:lnTo>
                <a:lnTo>
                  <a:pt x="380323" y="110566"/>
                </a:lnTo>
                <a:lnTo>
                  <a:pt x="350189" y="110566"/>
                </a:lnTo>
                <a:lnTo>
                  <a:pt x="5105" y="0"/>
                </a:lnTo>
                <a:close/>
              </a:path>
              <a:path w="422275" h="144145">
                <a:moveTo>
                  <a:pt x="348551" y="86804"/>
                </a:moveTo>
                <a:lnTo>
                  <a:pt x="350189" y="110566"/>
                </a:lnTo>
                <a:lnTo>
                  <a:pt x="380323" y="110566"/>
                </a:lnTo>
                <a:lnTo>
                  <a:pt x="348551" y="8680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465599" y="8125752"/>
            <a:ext cx="304800" cy="227329"/>
          </a:xfrm>
          <a:custGeom>
            <a:avLst/>
            <a:gdLst/>
            <a:ahLst/>
            <a:cxnLst/>
            <a:rect l="l" t="t" r="r" b="b"/>
            <a:pathLst>
              <a:path w="304800" h="227329">
                <a:moveTo>
                  <a:pt x="46468" y="0"/>
                </a:moveTo>
                <a:lnTo>
                  <a:pt x="21277" y="7083"/>
                </a:lnTo>
                <a:lnTo>
                  <a:pt x="5475" y="16884"/>
                </a:lnTo>
                <a:lnTo>
                  <a:pt x="0" y="21833"/>
                </a:lnTo>
                <a:lnTo>
                  <a:pt x="4850" y="102131"/>
                </a:lnTo>
                <a:lnTo>
                  <a:pt x="64357" y="151544"/>
                </a:lnTo>
                <a:lnTo>
                  <a:pt x="133255" y="176488"/>
                </a:lnTo>
                <a:lnTo>
                  <a:pt x="166281" y="183377"/>
                </a:lnTo>
                <a:lnTo>
                  <a:pt x="191908" y="198037"/>
                </a:lnTo>
                <a:lnTo>
                  <a:pt x="206086" y="207454"/>
                </a:lnTo>
                <a:lnTo>
                  <a:pt x="213887" y="215707"/>
                </a:lnTo>
                <a:lnTo>
                  <a:pt x="220383" y="226874"/>
                </a:lnTo>
                <a:lnTo>
                  <a:pt x="304571" y="110872"/>
                </a:lnTo>
                <a:lnTo>
                  <a:pt x="229881" y="60676"/>
                </a:lnTo>
                <a:lnTo>
                  <a:pt x="196874" y="40417"/>
                </a:lnTo>
                <a:lnTo>
                  <a:pt x="176250" y="32196"/>
                </a:lnTo>
                <a:lnTo>
                  <a:pt x="161553" y="29703"/>
                </a:lnTo>
                <a:lnTo>
                  <a:pt x="141001" y="23133"/>
                </a:lnTo>
                <a:lnTo>
                  <a:pt x="114039" y="13845"/>
                </a:lnTo>
                <a:lnTo>
                  <a:pt x="80111" y="3202"/>
                </a:lnTo>
                <a:lnTo>
                  <a:pt x="46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465599" y="8125759"/>
            <a:ext cx="304800" cy="227329"/>
          </a:xfrm>
          <a:custGeom>
            <a:avLst/>
            <a:gdLst/>
            <a:ahLst/>
            <a:cxnLst/>
            <a:rect l="l" t="t" r="r" b="b"/>
            <a:pathLst>
              <a:path w="304800" h="227329">
                <a:moveTo>
                  <a:pt x="304571" y="110866"/>
                </a:moveTo>
                <a:lnTo>
                  <a:pt x="268153" y="86357"/>
                </a:lnTo>
                <a:lnTo>
                  <a:pt x="229881" y="60670"/>
                </a:lnTo>
                <a:lnTo>
                  <a:pt x="196874" y="40411"/>
                </a:lnTo>
                <a:lnTo>
                  <a:pt x="161548" y="29697"/>
                </a:lnTo>
                <a:lnTo>
                  <a:pt x="140987" y="23127"/>
                </a:lnTo>
                <a:lnTo>
                  <a:pt x="114023" y="13839"/>
                </a:lnTo>
                <a:lnTo>
                  <a:pt x="80111" y="3196"/>
                </a:lnTo>
                <a:lnTo>
                  <a:pt x="46468" y="0"/>
                </a:lnTo>
                <a:lnTo>
                  <a:pt x="21277" y="7096"/>
                </a:lnTo>
                <a:lnTo>
                  <a:pt x="5475" y="16910"/>
                </a:lnTo>
                <a:lnTo>
                  <a:pt x="0" y="21865"/>
                </a:lnTo>
                <a:lnTo>
                  <a:pt x="4850" y="102141"/>
                </a:lnTo>
                <a:lnTo>
                  <a:pt x="64357" y="151543"/>
                </a:lnTo>
                <a:lnTo>
                  <a:pt x="133255" y="176482"/>
                </a:lnTo>
                <a:lnTo>
                  <a:pt x="166281" y="183371"/>
                </a:lnTo>
                <a:lnTo>
                  <a:pt x="191908" y="198031"/>
                </a:lnTo>
                <a:lnTo>
                  <a:pt x="206086" y="207448"/>
                </a:lnTo>
                <a:lnTo>
                  <a:pt x="213887" y="215701"/>
                </a:lnTo>
                <a:lnTo>
                  <a:pt x="220383" y="226868"/>
                </a:lnTo>
              </a:path>
            </a:pathLst>
          </a:custGeom>
          <a:ln w="3175">
            <a:solidFill>
              <a:srgbClr val="09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463576" y="8122962"/>
            <a:ext cx="109938" cy="142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662148" y="8201924"/>
            <a:ext cx="71485" cy="82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5350763" y="8566402"/>
            <a:ext cx="5795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solidFill>
                  <a:srgbClr val="231F20"/>
                </a:solidFill>
                <a:latin typeface="Arial Narrow"/>
                <a:cs typeface="Arial Narrow"/>
              </a:rPr>
              <a:t>Кнопка ТЕСТ </a:t>
            </a:r>
            <a:r>
              <a:rPr lang="ru-RU" sz="900" b="1" dirty="0">
                <a:solidFill>
                  <a:srgbClr val="231F20"/>
                </a:solidFill>
                <a:latin typeface="Arial Narrow"/>
                <a:cs typeface="Arial Narrow"/>
              </a:rPr>
              <a:t>/ </a:t>
            </a:r>
            <a:r>
              <a:rPr sz="900" b="1" dirty="0">
                <a:solidFill>
                  <a:srgbClr val="231F20"/>
                </a:solidFill>
                <a:latin typeface="Arial Narrow"/>
                <a:cs typeface="Arial Narrow"/>
              </a:rPr>
              <a:t>TEST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399544" y="7538402"/>
            <a:ext cx="186055" cy="175895"/>
          </a:xfrm>
          <a:prstGeom prst="rect">
            <a:avLst/>
          </a:prstGeom>
          <a:solidFill>
            <a:srgbClr val="5A595C"/>
          </a:solidFill>
        </p:spPr>
        <p:txBody>
          <a:bodyPr vert="horz" wrap="square" lIns="0" tIns="1206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3.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5979560" y="8083985"/>
            <a:ext cx="249039" cy="307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912340" y="7636506"/>
            <a:ext cx="387985" cy="1270000"/>
          </a:xfrm>
          <a:custGeom>
            <a:avLst/>
            <a:gdLst/>
            <a:ahLst/>
            <a:cxnLst/>
            <a:rect l="l" t="t" r="r" b="b"/>
            <a:pathLst>
              <a:path w="387985" h="1270000">
                <a:moveTo>
                  <a:pt x="0" y="177304"/>
                </a:moveTo>
                <a:lnTo>
                  <a:pt x="0" y="1092923"/>
                </a:lnTo>
                <a:lnTo>
                  <a:pt x="495" y="1105941"/>
                </a:lnTo>
                <a:lnTo>
                  <a:pt x="10223" y="1155788"/>
                </a:lnTo>
                <a:lnTo>
                  <a:pt x="25323" y="1191348"/>
                </a:lnTo>
                <a:lnTo>
                  <a:pt x="47256" y="1223873"/>
                </a:lnTo>
                <a:lnTo>
                  <a:pt x="55537" y="1234274"/>
                </a:lnTo>
                <a:lnTo>
                  <a:pt x="64769" y="1243812"/>
                </a:lnTo>
                <a:lnTo>
                  <a:pt x="74510" y="1252893"/>
                </a:lnTo>
                <a:lnTo>
                  <a:pt x="85229" y="1262024"/>
                </a:lnTo>
                <a:lnTo>
                  <a:pt x="95948" y="1269809"/>
                </a:lnTo>
                <a:lnTo>
                  <a:pt x="291731" y="1269809"/>
                </a:lnTo>
                <a:lnTo>
                  <a:pt x="322910" y="1243812"/>
                </a:lnTo>
                <a:lnTo>
                  <a:pt x="348729" y="1213459"/>
                </a:lnTo>
                <a:lnTo>
                  <a:pt x="368198" y="1179639"/>
                </a:lnTo>
                <a:lnTo>
                  <a:pt x="381342" y="1143647"/>
                </a:lnTo>
                <a:lnTo>
                  <a:pt x="387197" y="1105941"/>
                </a:lnTo>
                <a:lnTo>
                  <a:pt x="387667" y="1092923"/>
                </a:lnTo>
                <a:lnTo>
                  <a:pt x="387667" y="177304"/>
                </a:lnTo>
                <a:lnTo>
                  <a:pt x="384276" y="139153"/>
                </a:lnTo>
                <a:lnTo>
                  <a:pt x="373557" y="102311"/>
                </a:lnTo>
                <a:lnTo>
                  <a:pt x="356019" y="67640"/>
                </a:lnTo>
                <a:lnTo>
                  <a:pt x="332155" y="35979"/>
                </a:lnTo>
                <a:lnTo>
                  <a:pt x="302437" y="8229"/>
                </a:lnTo>
                <a:lnTo>
                  <a:pt x="291731" y="0"/>
                </a:lnTo>
                <a:lnTo>
                  <a:pt x="95948" y="0"/>
                </a:lnTo>
                <a:lnTo>
                  <a:pt x="64769" y="26441"/>
                </a:lnTo>
                <a:lnTo>
                  <a:pt x="47256" y="46380"/>
                </a:lnTo>
                <a:lnTo>
                  <a:pt x="38963" y="56781"/>
                </a:lnTo>
                <a:lnTo>
                  <a:pt x="19494" y="90614"/>
                </a:lnTo>
                <a:lnTo>
                  <a:pt x="6350" y="127025"/>
                </a:lnTo>
                <a:lnTo>
                  <a:pt x="495" y="164312"/>
                </a:lnTo>
                <a:lnTo>
                  <a:pt x="0" y="177304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943643" y="7668541"/>
            <a:ext cx="325120" cy="1205865"/>
          </a:xfrm>
          <a:custGeom>
            <a:avLst/>
            <a:gdLst/>
            <a:ahLst/>
            <a:cxnLst/>
            <a:rect l="l" t="t" r="r" b="b"/>
            <a:pathLst>
              <a:path w="325120" h="1205865">
                <a:moveTo>
                  <a:pt x="0" y="168363"/>
                </a:moveTo>
                <a:lnTo>
                  <a:pt x="0" y="1037780"/>
                </a:lnTo>
                <a:lnTo>
                  <a:pt x="393" y="1050124"/>
                </a:lnTo>
                <a:lnTo>
                  <a:pt x="8559" y="1097483"/>
                </a:lnTo>
                <a:lnTo>
                  <a:pt x="26543" y="1141933"/>
                </a:lnTo>
                <a:lnTo>
                  <a:pt x="54292" y="1181049"/>
                </a:lnTo>
                <a:lnTo>
                  <a:pt x="80441" y="1205750"/>
                </a:lnTo>
                <a:lnTo>
                  <a:pt x="244627" y="1205750"/>
                </a:lnTo>
                <a:lnTo>
                  <a:pt x="278536" y="1171994"/>
                </a:lnTo>
                <a:lnTo>
                  <a:pt x="303860" y="1131227"/>
                </a:lnTo>
                <a:lnTo>
                  <a:pt x="319786" y="1085951"/>
                </a:lnTo>
                <a:lnTo>
                  <a:pt x="325094" y="1037780"/>
                </a:lnTo>
                <a:lnTo>
                  <a:pt x="325094" y="168363"/>
                </a:lnTo>
                <a:lnTo>
                  <a:pt x="319786" y="120205"/>
                </a:lnTo>
                <a:lnTo>
                  <a:pt x="303860" y="74930"/>
                </a:lnTo>
                <a:lnTo>
                  <a:pt x="278536" y="34175"/>
                </a:lnTo>
                <a:lnTo>
                  <a:pt x="244627" y="0"/>
                </a:lnTo>
                <a:lnTo>
                  <a:pt x="80441" y="0"/>
                </a:lnTo>
                <a:lnTo>
                  <a:pt x="46532" y="34175"/>
                </a:lnTo>
                <a:lnTo>
                  <a:pt x="21234" y="74930"/>
                </a:lnTo>
                <a:lnTo>
                  <a:pt x="5308" y="120611"/>
                </a:lnTo>
                <a:lnTo>
                  <a:pt x="0" y="168363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046460" y="8151674"/>
            <a:ext cx="94615" cy="45085"/>
          </a:xfrm>
          <a:custGeom>
            <a:avLst/>
            <a:gdLst/>
            <a:ahLst/>
            <a:cxnLst/>
            <a:rect l="l" t="t" r="r" b="b"/>
            <a:pathLst>
              <a:path w="94614" h="45084">
                <a:moveTo>
                  <a:pt x="94132" y="39497"/>
                </a:moveTo>
                <a:lnTo>
                  <a:pt x="94132" y="42583"/>
                </a:lnTo>
                <a:lnTo>
                  <a:pt x="91630" y="45085"/>
                </a:lnTo>
                <a:lnTo>
                  <a:pt x="88557" y="45085"/>
                </a:lnTo>
                <a:lnTo>
                  <a:pt x="5575" y="45085"/>
                </a:lnTo>
                <a:lnTo>
                  <a:pt x="2501" y="45085"/>
                </a:lnTo>
                <a:lnTo>
                  <a:pt x="0" y="42583"/>
                </a:lnTo>
                <a:lnTo>
                  <a:pt x="0" y="39497"/>
                </a:lnTo>
                <a:lnTo>
                  <a:pt x="0" y="5588"/>
                </a:lnTo>
                <a:lnTo>
                  <a:pt x="0" y="2501"/>
                </a:lnTo>
                <a:lnTo>
                  <a:pt x="2501" y="0"/>
                </a:lnTo>
                <a:lnTo>
                  <a:pt x="5575" y="0"/>
                </a:lnTo>
                <a:lnTo>
                  <a:pt x="88557" y="0"/>
                </a:lnTo>
                <a:lnTo>
                  <a:pt x="91630" y="0"/>
                </a:lnTo>
                <a:lnTo>
                  <a:pt x="94132" y="2501"/>
                </a:lnTo>
                <a:lnTo>
                  <a:pt x="94132" y="5588"/>
                </a:lnTo>
                <a:lnTo>
                  <a:pt x="94132" y="39497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071119" y="827762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52158" y="26073"/>
                </a:moveTo>
                <a:lnTo>
                  <a:pt x="50108" y="36222"/>
                </a:lnTo>
                <a:lnTo>
                  <a:pt x="44515" y="44510"/>
                </a:lnTo>
                <a:lnTo>
                  <a:pt x="36219" y="50097"/>
                </a:lnTo>
                <a:lnTo>
                  <a:pt x="26060" y="52146"/>
                </a:lnTo>
                <a:lnTo>
                  <a:pt x="15918" y="50097"/>
                </a:lnTo>
                <a:lnTo>
                  <a:pt x="7634" y="44510"/>
                </a:lnTo>
                <a:lnTo>
                  <a:pt x="2048" y="36222"/>
                </a:lnTo>
                <a:lnTo>
                  <a:pt x="0" y="26073"/>
                </a:lnTo>
                <a:lnTo>
                  <a:pt x="2048" y="15923"/>
                </a:lnTo>
                <a:lnTo>
                  <a:pt x="7634" y="7635"/>
                </a:lnTo>
                <a:lnTo>
                  <a:pt x="15918" y="2048"/>
                </a:lnTo>
                <a:lnTo>
                  <a:pt x="26060" y="0"/>
                </a:lnTo>
                <a:lnTo>
                  <a:pt x="36219" y="2048"/>
                </a:lnTo>
                <a:lnTo>
                  <a:pt x="44515" y="7635"/>
                </a:lnTo>
                <a:lnTo>
                  <a:pt x="50108" y="15923"/>
                </a:lnTo>
                <a:lnTo>
                  <a:pt x="52158" y="26073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070841" y="827510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57175" y="28587"/>
                </a:moveTo>
                <a:lnTo>
                  <a:pt x="54928" y="39714"/>
                </a:lnTo>
                <a:lnTo>
                  <a:pt x="48802" y="48801"/>
                </a:lnTo>
                <a:lnTo>
                  <a:pt x="39719" y="54928"/>
                </a:lnTo>
                <a:lnTo>
                  <a:pt x="28600" y="57175"/>
                </a:lnTo>
                <a:lnTo>
                  <a:pt x="17466" y="54928"/>
                </a:lnTo>
                <a:lnTo>
                  <a:pt x="8375" y="48801"/>
                </a:lnTo>
                <a:lnTo>
                  <a:pt x="2247" y="39714"/>
                </a:lnTo>
                <a:lnTo>
                  <a:pt x="0" y="28587"/>
                </a:lnTo>
                <a:lnTo>
                  <a:pt x="2247" y="17461"/>
                </a:lnTo>
                <a:lnTo>
                  <a:pt x="8375" y="8374"/>
                </a:lnTo>
                <a:lnTo>
                  <a:pt x="17466" y="2246"/>
                </a:lnTo>
                <a:lnTo>
                  <a:pt x="28600" y="0"/>
                </a:lnTo>
                <a:lnTo>
                  <a:pt x="39719" y="2246"/>
                </a:lnTo>
                <a:lnTo>
                  <a:pt x="48802" y="8374"/>
                </a:lnTo>
                <a:lnTo>
                  <a:pt x="54928" y="17461"/>
                </a:lnTo>
                <a:lnTo>
                  <a:pt x="57175" y="28587"/>
                </a:lnTo>
                <a:close/>
              </a:path>
            </a:pathLst>
          </a:custGeom>
          <a:ln w="3175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6059356" y="8167413"/>
            <a:ext cx="106680" cy="12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 marR="5080" indent="-24130">
              <a:lnSpc>
                <a:spcPct val="157700"/>
              </a:lnSpc>
              <a:spcBef>
                <a:spcPts val="95"/>
              </a:spcBef>
            </a:pPr>
            <a:r>
              <a:rPr sz="200" b="1" spc="5" dirty="0">
                <a:solidFill>
                  <a:srgbClr val="231F20"/>
                </a:solidFill>
                <a:latin typeface="Arial"/>
                <a:cs typeface="Arial"/>
              </a:rPr>
              <a:t>RESET  TEST</a:t>
            </a:r>
            <a:endParaRPr sz="200">
              <a:latin typeface="Arial"/>
              <a:cs typeface="Arial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6058664" y="8250759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20040" y="10020"/>
                </a:moveTo>
                <a:lnTo>
                  <a:pt x="20040" y="15557"/>
                </a:lnTo>
                <a:lnTo>
                  <a:pt x="15570" y="20040"/>
                </a:lnTo>
                <a:lnTo>
                  <a:pt x="10020" y="20040"/>
                </a:lnTo>
                <a:lnTo>
                  <a:pt x="4483" y="20040"/>
                </a:lnTo>
                <a:lnTo>
                  <a:pt x="0" y="15557"/>
                </a:lnTo>
                <a:lnTo>
                  <a:pt x="0" y="10020"/>
                </a:lnTo>
                <a:lnTo>
                  <a:pt x="0" y="4483"/>
                </a:lnTo>
                <a:lnTo>
                  <a:pt x="4483" y="0"/>
                </a:lnTo>
                <a:lnTo>
                  <a:pt x="10020" y="0"/>
                </a:lnTo>
                <a:lnTo>
                  <a:pt x="15570" y="0"/>
                </a:lnTo>
                <a:lnTo>
                  <a:pt x="20040" y="4483"/>
                </a:lnTo>
                <a:lnTo>
                  <a:pt x="20040" y="1002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075413" y="8228101"/>
            <a:ext cx="57150" cy="15875"/>
          </a:xfrm>
          <a:custGeom>
            <a:avLst/>
            <a:gdLst/>
            <a:ahLst/>
            <a:cxnLst/>
            <a:rect l="l" t="t" r="r" b="b"/>
            <a:pathLst>
              <a:path w="57150" h="15875">
                <a:moveTo>
                  <a:pt x="57048" y="15874"/>
                </a:moveTo>
                <a:lnTo>
                  <a:pt x="0" y="15874"/>
                </a:lnTo>
                <a:lnTo>
                  <a:pt x="0" y="0"/>
                </a:lnTo>
                <a:lnTo>
                  <a:pt x="57048" y="0"/>
                </a:lnTo>
                <a:lnTo>
                  <a:pt x="57048" y="1587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035272" y="7533918"/>
            <a:ext cx="183972" cy="114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048865" y="8901736"/>
            <a:ext cx="160909" cy="120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689491" y="8303693"/>
            <a:ext cx="421005" cy="276225"/>
          </a:xfrm>
          <a:custGeom>
            <a:avLst/>
            <a:gdLst/>
            <a:ahLst/>
            <a:cxnLst/>
            <a:rect l="l" t="t" r="r" b="b"/>
            <a:pathLst>
              <a:path w="421004" h="276225">
                <a:moveTo>
                  <a:pt x="420763" y="0"/>
                </a:moveTo>
                <a:lnTo>
                  <a:pt x="320598" y="24447"/>
                </a:lnTo>
                <a:lnTo>
                  <a:pt x="342353" y="39992"/>
                </a:lnTo>
                <a:lnTo>
                  <a:pt x="0" y="260083"/>
                </a:lnTo>
                <a:lnTo>
                  <a:pt x="10172" y="275894"/>
                </a:lnTo>
                <a:lnTo>
                  <a:pt x="352501" y="55816"/>
                </a:lnTo>
                <a:lnTo>
                  <a:pt x="376843" y="55816"/>
                </a:lnTo>
                <a:lnTo>
                  <a:pt x="420763" y="0"/>
                </a:lnTo>
                <a:close/>
              </a:path>
              <a:path w="421004" h="276225">
                <a:moveTo>
                  <a:pt x="376843" y="55816"/>
                </a:moveTo>
                <a:lnTo>
                  <a:pt x="352501" y="55816"/>
                </a:lnTo>
                <a:lnTo>
                  <a:pt x="356996" y="81038"/>
                </a:lnTo>
                <a:lnTo>
                  <a:pt x="376843" y="55816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175833" y="8268137"/>
            <a:ext cx="304800" cy="227329"/>
          </a:xfrm>
          <a:custGeom>
            <a:avLst/>
            <a:gdLst/>
            <a:ahLst/>
            <a:cxnLst/>
            <a:rect l="l" t="t" r="r" b="b"/>
            <a:pathLst>
              <a:path w="304800" h="227329">
                <a:moveTo>
                  <a:pt x="46479" y="0"/>
                </a:moveTo>
                <a:lnTo>
                  <a:pt x="21283" y="7083"/>
                </a:lnTo>
                <a:lnTo>
                  <a:pt x="5477" y="16880"/>
                </a:lnTo>
                <a:lnTo>
                  <a:pt x="0" y="21827"/>
                </a:lnTo>
                <a:lnTo>
                  <a:pt x="4832" y="102115"/>
                </a:lnTo>
                <a:lnTo>
                  <a:pt x="64336" y="151529"/>
                </a:lnTo>
                <a:lnTo>
                  <a:pt x="133239" y="176479"/>
                </a:lnTo>
                <a:lnTo>
                  <a:pt x="166268" y="183371"/>
                </a:lnTo>
                <a:lnTo>
                  <a:pt x="191895" y="198045"/>
                </a:lnTo>
                <a:lnTo>
                  <a:pt x="206070" y="207466"/>
                </a:lnTo>
                <a:lnTo>
                  <a:pt x="213863" y="215711"/>
                </a:lnTo>
                <a:lnTo>
                  <a:pt x="220344" y="226856"/>
                </a:lnTo>
                <a:lnTo>
                  <a:pt x="304533" y="110880"/>
                </a:lnTo>
                <a:lnTo>
                  <a:pt x="229865" y="60665"/>
                </a:lnTo>
                <a:lnTo>
                  <a:pt x="196860" y="40401"/>
                </a:lnTo>
                <a:lnTo>
                  <a:pt x="176237" y="32178"/>
                </a:lnTo>
                <a:lnTo>
                  <a:pt x="161541" y="29687"/>
                </a:lnTo>
                <a:lnTo>
                  <a:pt x="140992" y="23121"/>
                </a:lnTo>
                <a:lnTo>
                  <a:pt x="114037" y="13838"/>
                </a:lnTo>
                <a:lnTo>
                  <a:pt x="80124" y="3196"/>
                </a:lnTo>
                <a:lnTo>
                  <a:pt x="464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175833" y="8268142"/>
            <a:ext cx="304800" cy="227329"/>
          </a:xfrm>
          <a:custGeom>
            <a:avLst/>
            <a:gdLst/>
            <a:ahLst/>
            <a:cxnLst/>
            <a:rect l="l" t="t" r="r" b="b"/>
            <a:pathLst>
              <a:path w="304800" h="227329">
                <a:moveTo>
                  <a:pt x="304533" y="110874"/>
                </a:moveTo>
                <a:lnTo>
                  <a:pt x="268129" y="86355"/>
                </a:lnTo>
                <a:lnTo>
                  <a:pt x="229865" y="60659"/>
                </a:lnTo>
                <a:lnTo>
                  <a:pt x="196860" y="40395"/>
                </a:lnTo>
                <a:lnTo>
                  <a:pt x="161532" y="29681"/>
                </a:lnTo>
                <a:lnTo>
                  <a:pt x="140968" y="23115"/>
                </a:lnTo>
                <a:lnTo>
                  <a:pt x="114010" y="13832"/>
                </a:lnTo>
                <a:lnTo>
                  <a:pt x="80124" y="3190"/>
                </a:lnTo>
                <a:lnTo>
                  <a:pt x="46468" y="0"/>
                </a:lnTo>
                <a:lnTo>
                  <a:pt x="21274" y="7096"/>
                </a:lnTo>
                <a:lnTo>
                  <a:pt x="5473" y="16906"/>
                </a:lnTo>
                <a:lnTo>
                  <a:pt x="0" y="21859"/>
                </a:lnTo>
                <a:lnTo>
                  <a:pt x="4832" y="102125"/>
                </a:lnTo>
                <a:lnTo>
                  <a:pt x="64336" y="151528"/>
                </a:lnTo>
                <a:lnTo>
                  <a:pt x="133239" y="176473"/>
                </a:lnTo>
                <a:lnTo>
                  <a:pt x="166268" y="183365"/>
                </a:lnTo>
                <a:lnTo>
                  <a:pt x="191895" y="198039"/>
                </a:lnTo>
                <a:lnTo>
                  <a:pt x="206070" y="207460"/>
                </a:lnTo>
                <a:lnTo>
                  <a:pt x="213863" y="215705"/>
                </a:lnTo>
                <a:lnTo>
                  <a:pt x="220344" y="226850"/>
                </a:lnTo>
              </a:path>
            </a:pathLst>
          </a:custGeom>
          <a:ln w="3175">
            <a:solidFill>
              <a:srgbClr val="09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173784" y="8265355"/>
            <a:ext cx="109927" cy="1421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372355" y="8344296"/>
            <a:ext cx="71498" cy="82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29065" y="7865632"/>
            <a:ext cx="742950" cy="860425"/>
          </a:xfrm>
          <a:custGeom>
            <a:avLst/>
            <a:gdLst/>
            <a:ahLst/>
            <a:cxnLst/>
            <a:rect l="l" t="t" r="r" b="b"/>
            <a:pathLst>
              <a:path w="742950" h="860425">
                <a:moveTo>
                  <a:pt x="34950" y="462584"/>
                </a:moveTo>
                <a:lnTo>
                  <a:pt x="0" y="24765"/>
                </a:lnTo>
                <a:lnTo>
                  <a:pt x="742746" y="0"/>
                </a:lnTo>
                <a:lnTo>
                  <a:pt x="662533" y="860323"/>
                </a:lnTo>
                <a:lnTo>
                  <a:pt x="133603" y="677100"/>
                </a:lnTo>
              </a:path>
            </a:pathLst>
          </a:custGeom>
          <a:ln w="4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160269" y="7936096"/>
            <a:ext cx="455930" cy="673735"/>
          </a:xfrm>
          <a:custGeom>
            <a:avLst/>
            <a:gdLst/>
            <a:ahLst/>
            <a:cxnLst/>
            <a:rect l="l" t="t" r="r" b="b"/>
            <a:pathLst>
              <a:path w="455930" h="673734">
                <a:moveTo>
                  <a:pt x="14549" y="306717"/>
                </a:moveTo>
                <a:lnTo>
                  <a:pt x="2217" y="22390"/>
                </a:lnTo>
                <a:lnTo>
                  <a:pt x="0" y="10795"/>
                </a:lnTo>
                <a:lnTo>
                  <a:pt x="2527" y="4598"/>
                </a:lnTo>
                <a:lnTo>
                  <a:pt x="12738" y="1700"/>
                </a:lnTo>
                <a:lnTo>
                  <a:pt x="33573" y="0"/>
                </a:lnTo>
                <a:lnTo>
                  <a:pt x="426511" y="0"/>
                </a:lnTo>
                <a:lnTo>
                  <a:pt x="445876" y="5033"/>
                </a:lnTo>
                <a:lnTo>
                  <a:pt x="454842" y="12742"/>
                </a:lnTo>
                <a:lnTo>
                  <a:pt x="455669" y="28555"/>
                </a:lnTo>
                <a:lnTo>
                  <a:pt x="450616" y="57899"/>
                </a:lnTo>
                <a:lnTo>
                  <a:pt x="414446" y="635063"/>
                </a:lnTo>
                <a:lnTo>
                  <a:pt x="412104" y="661949"/>
                </a:lnTo>
                <a:lnTo>
                  <a:pt x="404712" y="673365"/>
                </a:lnTo>
                <a:lnTo>
                  <a:pt x="386318" y="671519"/>
                </a:lnTo>
                <a:lnTo>
                  <a:pt x="350972" y="658622"/>
                </a:lnTo>
                <a:lnTo>
                  <a:pt x="277679" y="633210"/>
                </a:lnTo>
                <a:lnTo>
                  <a:pt x="183686" y="603284"/>
                </a:lnTo>
                <a:lnTo>
                  <a:pt x="102625" y="578354"/>
                </a:lnTo>
                <a:lnTo>
                  <a:pt x="68130" y="567931"/>
                </a:lnTo>
              </a:path>
            </a:pathLst>
          </a:custGeom>
          <a:ln w="4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46360" y="8034433"/>
            <a:ext cx="500380" cy="565785"/>
          </a:xfrm>
          <a:custGeom>
            <a:avLst/>
            <a:gdLst/>
            <a:ahLst/>
            <a:cxnLst/>
            <a:rect l="l" t="t" r="r" b="b"/>
            <a:pathLst>
              <a:path w="500380" h="565784">
                <a:moveTo>
                  <a:pt x="165912" y="182484"/>
                </a:moveTo>
                <a:lnTo>
                  <a:pt x="202658" y="52886"/>
                </a:lnTo>
                <a:lnTo>
                  <a:pt x="241566" y="0"/>
                </a:lnTo>
                <a:lnTo>
                  <a:pt x="306630" y="15104"/>
                </a:lnTo>
                <a:lnTo>
                  <a:pt x="421843" y="89482"/>
                </a:lnTo>
                <a:lnTo>
                  <a:pt x="466237" y="125015"/>
                </a:lnTo>
                <a:lnTo>
                  <a:pt x="498070" y="185921"/>
                </a:lnTo>
                <a:lnTo>
                  <a:pt x="500202" y="239406"/>
                </a:lnTo>
                <a:lnTo>
                  <a:pt x="497477" y="333105"/>
                </a:lnTo>
                <a:lnTo>
                  <a:pt x="476261" y="379593"/>
                </a:lnTo>
                <a:lnTo>
                  <a:pt x="418275" y="392598"/>
                </a:lnTo>
                <a:lnTo>
                  <a:pt x="305244" y="385849"/>
                </a:lnTo>
                <a:lnTo>
                  <a:pt x="230200" y="434795"/>
                </a:lnTo>
                <a:lnTo>
                  <a:pt x="226491" y="383246"/>
                </a:lnTo>
                <a:lnTo>
                  <a:pt x="214134" y="393012"/>
                </a:lnTo>
                <a:lnTo>
                  <a:pt x="216115" y="438821"/>
                </a:lnTo>
                <a:lnTo>
                  <a:pt x="201675" y="450873"/>
                </a:lnTo>
                <a:lnTo>
                  <a:pt x="197662" y="404264"/>
                </a:lnTo>
                <a:lnTo>
                  <a:pt x="179184" y="418730"/>
                </a:lnTo>
                <a:lnTo>
                  <a:pt x="182384" y="464526"/>
                </a:lnTo>
                <a:lnTo>
                  <a:pt x="165912" y="475791"/>
                </a:lnTo>
                <a:lnTo>
                  <a:pt x="160705" y="433195"/>
                </a:lnTo>
                <a:lnTo>
                  <a:pt x="147040" y="445235"/>
                </a:lnTo>
                <a:lnTo>
                  <a:pt x="151053" y="495057"/>
                </a:lnTo>
                <a:lnTo>
                  <a:pt x="131356" y="509928"/>
                </a:lnTo>
                <a:lnTo>
                  <a:pt x="127761" y="461516"/>
                </a:lnTo>
                <a:lnTo>
                  <a:pt x="116306" y="472959"/>
                </a:lnTo>
                <a:lnTo>
                  <a:pt x="116306" y="540459"/>
                </a:lnTo>
                <a:lnTo>
                  <a:pt x="90779" y="565783"/>
                </a:lnTo>
                <a:lnTo>
                  <a:pt x="0" y="525600"/>
                </a:lnTo>
              </a:path>
            </a:pathLst>
          </a:custGeom>
          <a:ln w="4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70799" y="8345152"/>
            <a:ext cx="174625" cy="255270"/>
          </a:xfrm>
          <a:custGeom>
            <a:avLst/>
            <a:gdLst/>
            <a:ahLst/>
            <a:cxnLst/>
            <a:rect l="l" t="t" r="r" b="b"/>
            <a:pathLst>
              <a:path w="174625" h="255270">
                <a:moveTo>
                  <a:pt x="0" y="0"/>
                </a:moveTo>
                <a:lnTo>
                  <a:pt x="5854" y="127253"/>
                </a:lnTo>
                <a:lnTo>
                  <a:pt x="166344" y="255054"/>
                </a:lnTo>
                <a:lnTo>
                  <a:pt x="174050" y="141854"/>
                </a:lnTo>
                <a:lnTo>
                  <a:pt x="172267" y="81687"/>
                </a:lnTo>
                <a:lnTo>
                  <a:pt x="157080" y="54366"/>
                </a:lnTo>
                <a:lnTo>
                  <a:pt x="124574" y="39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70799" y="8345152"/>
            <a:ext cx="174625" cy="255270"/>
          </a:xfrm>
          <a:custGeom>
            <a:avLst/>
            <a:gdLst/>
            <a:ahLst/>
            <a:cxnLst/>
            <a:rect l="l" t="t" r="r" b="b"/>
            <a:pathLst>
              <a:path w="174625" h="255270">
                <a:moveTo>
                  <a:pt x="5854" y="127253"/>
                </a:moveTo>
                <a:lnTo>
                  <a:pt x="0" y="0"/>
                </a:lnTo>
                <a:lnTo>
                  <a:pt x="124574" y="39700"/>
                </a:lnTo>
                <a:lnTo>
                  <a:pt x="157080" y="54366"/>
                </a:lnTo>
                <a:lnTo>
                  <a:pt x="172267" y="81687"/>
                </a:lnTo>
                <a:lnTo>
                  <a:pt x="174050" y="141854"/>
                </a:lnTo>
                <a:lnTo>
                  <a:pt x="166344" y="255054"/>
                </a:lnTo>
              </a:path>
            </a:pathLst>
          </a:custGeom>
          <a:ln w="4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70801" y="8128350"/>
            <a:ext cx="526415" cy="340995"/>
          </a:xfrm>
          <a:custGeom>
            <a:avLst/>
            <a:gdLst/>
            <a:ahLst/>
            <a:cxnLst/>
            <a:rect l="l" t="t" r="r" b="b"/>
            <a:pathLst>
              <a:path w="526415" h="340995">
                <a:moveTo>
                  <a:pt x="305765" y="340880"/>
                </a:moveTo>
                <a:lnTo>
                  <a:pt x="416636" y="268554"/>
                </a:lnTo>
                <a:lnTo>
                  <a:pt x="487161" y="237257"/>
                </a:lnTo>
                <a:lnTo>
                  <a:pt x="518504" y="198185"/>
                </a:lnTo>
                <a:lnTo>
                  <a:pt x="526037" y="164839"/>
                </a:lnTo>
                <a:lnTo>
                  <a:pt x="525132" y="150723"/>
                </a:lnTo>
                <a:lnTo>
                  <a:pt x="510748" y="90069"/>
                </a:lnTo>
                <a:lnTo>
                  <a:pt x="481445" y="48792"/>
                </a:lnTo>
                <a:lnTo>
                  <a:pt x="452592" y="25238"/>
                </a:lnTo>
                <a:lnTo>
                  <a:pt x="439559" y="17754"/>
                </a:lnTo>
                <a:lnTo>
                  <a:pt x="368428" y="0"/>
                </a:lnTo>
                <a:lnTo>
                  <a:pt x="317574" y="15657"/>
                </a:lnTo>
                <a:lnTo>
                  <a:pt x="287035" y="41838"/>
                </a:lnTo>
                <a:lnTo>
                  <a:pt x="276847" y="55651"/>
                </a:lnTo>
                <a:lnTo>
                  <a:pt x="251334" y="84072"/>
                </a:lnTo>
                <a:lnTo>
                  <a:pt x="209335" y="115246"/>
                </a:lnTo>
                <a:lnTo>
                  <a:pt x="170053" y="140390"/>
                </a:lnTo>
                <a:lnTo>
                  <a:pt x="152692" y="150723"/>
                </a:lnTo>
                <a:lnTo>
                  <a:pt x="261569" y="182588"/>
                </a:lnTo>
                <a:lnTo>
                  <a:pt x="287857" y="192475"/>
                </a:lnTo>
                <a:lnTo>
                  <a:pt x="301139" y="202635"/>
                </a:lnTo>
                <a:lnTo>
                  <a:pt x="305481" y="219242"/>
                </a:lnTo>
                <a:lnTo>
                  <a:pt x="304952" y="248475"/>
                </a:lnTo>
                <a:lnTo>
                  <a:pt x="287985" y="259715"/>
                </a:lnTo>
                <a:lnTo>
                  <a:pt x="287193" y="230234"/>
                </a:lnTo>
                <a:lnTo>
                  <a:pt x="280557" y="212420"/>
                </a:lnTo>
                <a:lnTo>
                  <a:pt x="262340" y="199082"/>
                </a:lnTo>
                <a:lnTo>
                  <a:pt x="226809" y="183032"/>
                </a:lnTo>
                <a:lnTo>
                  <a:pt x="211607" y="192290"/>
                </a:lnTo>
                <a:lnTo>
                  <a:pt x="241627" y="207138"/>
                </a:lnTo>
                <a:lnTo>
                  <a:pt x="259888" y="233537"/>
                </a:lnTo>
                <a:lnTo>
                  <a:pt x="268959" y="258731"/>
                </a:lnTo>
                <a:lnTo>
                  <a:pt x="271411" y="269964"/>
                </a:lnTo>
                <a:lnTo>
                  <a:pt x="255536" y="280619"/>
                </a:lnTo>
                <a:lnTo>
                  <a:pt x="241648" y="235359"/>
                </a:lnTo>
                <a:lnTo>
                  <a:pt x="223242" y="211409"/>
                </a:lnTo>
                <a:lnTo>
                  <a:pt x="207171" y="202000"/>
                </a:lnTo>
                <a:lnTo>
                  <a:pt x="200291" y="200368"/>
                </a:lnTo>
                <a:lnTo>
                  <a:pt x="184200" y="210388"/>
                </a:lnTo>
                <a:lnTo>
                  <a:pt x="210028" y="225416"/>
                </a:lnTo>
                <a:lnTo>
                  <a:pt x="227695" y="253785"/>
                </a:lnTo>
                <a:lnTo>
                  <a:pt x="237832" y="281252"/>
                </a:lnTo>
                <a:lnTo>
                  <a:pt x="241071" y="293573"/>
                </a:lnTo>
                <a:lnTo>
                  <a:pt x="222897" y="307937"/>
                </a:lnTo>
                <a:lnTo>
                  <a:pt x="208330" y="256222"/>
                </a:lnTo>
                <a:lnTo>
                  <a:pt x="192641" y="229265"/>
                </a:lnTo>
                <a:lnTo>
                  <a:pt x="180097" y="219002"/>
                </a:lnTo>
                <a:lnTo>
                  <a:pt x="174967" y="217373"/>
                </a:lnTo>
                <a:lnTo>
                  <a:pt x="159118" y="230809"/>
                </a:lnTo>
                <a:lnTo>
                  <a:pt x="178729" y="247294"/>
                </a:lnTo>
                <a:lnTo>
                  <a:pt x="193679" y="277295"/>
                </a:lnTo>
                <a:lnTo>
                  <a:pt x="203207" y="306090"/>
                </a:lnTo>
                <a:lnTo>
                  <a:pt x="206552" y="318960"/>
                </a:lnTo>
                <a:lnTo>
                  <a:pt x="189725" y="330098"/>
                </a:lnTo>
                <a:lnTo>
                  <a:pt x="180795" y="290243"/>
                </a:lnTo>
                <a:lnTo>
                  <a:pt x="168987" y="262875"/>
                </a:lnTo>
                <a:lnTo>
                  <a:pt x="158687" y="247107"/>
                </a:lnTo>
                <a:lnTo>
                  <a:pt x="154279" y="242049"/>
                </a:lnTo>
                <a:lnTo>
                  <a:pt x="38887" y="199631"/>
                </a:lnTo>
                <a:lnTo>
                  <a:pt x="0" y="213131"/>
                </a:lnTo>
              </a:path>
            </a:pathLst>
          </a:custGeom>
          <a:ln w="4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029063" y="8282005"/>
            <a:ext cx="104139" cy="55880"/>
          </a:xfrm>
          <a:custGeom>
            <a:avLst/>
            <a:gdLst/>
            <a:ahLst/>
            <a:cxnLst/>
            <a:rect l="l" t="t" r="r" b="b"/>
            <a:pathLst>
              <a:path w="104140" h="55879">
                <a:moveTo>
                  <a:pt x="98031" y="0"/>
                </a:moveTo>
                <a:lnTo>
                  <a:pt x="67919" y="16078"/>
                </a:lnTo>
                <a:lnTo>
                  <a:pt x="104089" y="26517"/>
                </a:lnTo>
                <a:lnTo>
                  <a:pt x="89204" y="36969"/>
                </a:lnTo>
                <a:lnTo>
                  <a:pt x="51815" y="26517"/>
                </a:lnTo>
                <a:lnTo>
                  <a:pt x="34950" y="35356"/>
                </a:lnTo>
                <a:lnTo>
                  <a:pt x="75133" y="48526"/>
                </a:lnTo>
                <a:lnTo>
                  <a:pt x="62788" y="55524"/>
                </a:lnTo>
                <a:lnTo>
                  <a:pt x="21704" y="41783"/>
                </a:lnTo>
                <a:lnTo>
                  <a:pt x="0" y="51752"/>
                </a:lnTo>
              </a:path>
            </a:pathLst>
          </a:custGeom>
          <a:ln w="4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261963" y="8158912"/>
            <a:ext cx="233151" cy="190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93140" y="8436291"/>
            <a:ext cx="195580" cy="283845"/>
          </a:xfrm>
          <a:custGeom>
            <a:avLst/>
            <a:gdLst/>
            <a:ahLst/>
            <a:cxnLst/>
            <a:rect l="l" t="t" r="r" b="b"/>
            <a:pathLst>
              <a:path w="195580" h="283845">
                <a:moveTo>
                  <a:pt x="0" y="283371"/>
                </a:moveTo>
                <a:lnTo>
                  <a:pt x="27672" y="238645"/>
                </a:lnTo>
                <a:lnTo>
                  <a:pt x="69072" y="195014"/>
                </a:lnTo>
                <a:lnTo>
                  <a:pt x="125036" y="142848"/>
                </a:lnTo>
                <a:lnTo>
                  <a:pt x="174247" y="99108"/>
                </a:lnTo>
                <a:lnTo>
                  <a:pt x="195388" y="80759"/>
                </a:lnTo>
                <a:lnTo>
                  <a:pt x="187190" y="35591"/>
                </a:lnTo>
                <a:lnTo>
                  <a:pt x="163285" y="11447"/>
                </a:lnTo>
                <a:lnTo>
                  <a:pt x="138252" y="1769"/>
                </a:lnTo>
                <a:lnTo>
                  <a:pt x="126668" y="0"/>
                </a:lnTo>
                <a:lnTo>
                  <a:pt x="70819" y="53313"/>
                </a:lnTo>
                <a:lnTo>
                  <a:pt x="39019" y="83889"/>
                </a:lnTo>
                <a:lnTo>
                  <a:pt x="19401" y="103255"/>
                </a:lnTo>
                <a:lnTo>
                  <a:pt x="100" y="122936"/>
                </a:lnTo>
              </a:path>
            </a:pathLst>
          </a:custGeom>
          <a:ln w="48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736265" y="8809831"/>
            <a:ext cx="169113" cy="1584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132547" y="7763274"/>
            <a:ext cx="814705" cy="1102995"/>
          </a:xfrm>
          <a:custGeom>
            <a:avLst/>
            <a:gdLst/>
            <a:ahLst/>
            <a:cxnLst/>
            <a:rect l="l" t="t" r="r" b="b"/>
            <a:pathLst>
              <a:path w="814705" h="1102995">
                <a:moveTo>
                  <a:pt x="606937" y="28987"/>
                </a:moveTo>
                <a:lnTo>
                  <a:pt x="620031" y="8796"/>
                </a:lnTo>
                <a:lnTo>
                  <a:pt x="630772" y="0"/>
                </a:lnTo>
                <a:lnTo>
                  <a:pt x="644899" y="737"/>
                </a:lnTo>
                <a:lnTo>
                  <a:pt x="781956" y="57435"/>
                </a:lnTo>
                <a:lnTo>
                  <a:pt x="811786" y="81081"/>
                </a:lnTo>
                <a:lnTo>
                  <a:pt x="811280" y="94672"/>
                </a:lnTo>
                <a:lnTo>
                  <a:pt x="814506" y="163810"/>
                </a:lnTo>
                <a:lnTo>
                  <a:pt x="795748" y="212629"/>
                </a:lnTo>
                <a:lnTo>
                  <a:pt x="228592" y="1077804"/>
                </a:lnTo>
                <a:lnTo>
                  <a:pt x="213502" y="1095452"/>
                </a:lnTo>
                <a:lnTo>
                  <a:pt x="201645" y="1102591"/>
                </a:lnTo>
                <a:lnTo>
                  <a:pt x="186879" y="1100353"/>
                </a:lnTo>
                <a:lnTo>
                  <a:pt x="163060" y="1089869"/>
                </a:lnTo>
                <a:lnTo>
                  <a:pt x="25112" y="1001071"/>
                </a:lnTo>
                <a:lnTo>
                  <a:pt x="6614" y="989131"/>
                </a:lnTo>
                <a:lnTo>
                  <a:pt x="0" y="976709"/>
                </a:lnTo>
                <a:lnTo>
                  <a:pt x="4865" y="956204"/>
                </a:lnTo>
                <a:lnTo>
                  <a:pt x="20807" y="920019"/>
                </a:lnTo>
                <a:lnTo>
                  <a:pt x="606937" y="28987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883047" y="7722484"/>
            <a:ext cx="141744" cy="1033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00961" y="7882303"/>
            <a:ext cx="151765" cy="123189"/>
          </a:xfrm>
          <a:custGeom>
            <a:avLst/>
            <a:gdLst/>
            <a:ahLst/>
            <a:cxnLst/>
            <a:rect l="l" t="t" r="r" b="b"/>
            <a:pathLst>
              <a:path w="151764" h="123190">
                <a:moveTo>
                  <a:pt x="45643" y="0"/>
                </a:moveTo>
                <a:lnTo>
                  <a:pt x="0" y="71793"/>
                </a:lnTo>
                <a:lnTo>
                  <a:pt x="104749" y="122808"/>
                </a:lnTo>
                <a:lnTo>
                  <a:pt x="151434" y="50355"/>
                </a:lnTo>
                <a:lnTo>
                  <a:pt x="45643" y="0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606161" y="8005117"/>
            <a:ext cx="174625" cy="140335"/>
          </a:xfrm>
          <a:custGeom>
            <a:avLst/>
            <a:gdLst/>
            <a:ahLst/>
            <a:cxnLst/>
            <a:rect l="l" t="t" r="r" b="b"/>
            <a:pathLst>
              <a:path w="174625" h="140334">
                <a:moveTo>
                  <a:pt x="174002" y="69862"/>
                </a:moveTo>
                <a:lnTo>
                  <a:pt x="167167" y="97063"/>
                </a:lnTo>
                <a:lnTo>
                  <a:pt x="148526" y="119273"/>
                </a:lnTo>
                <a:lnTo>
                  <a:pt x="120874" y="134247"/>
                </a:lnTo>
                <a:lnTo>
                  <a:pt x="87007" y="139738"/>
                </a:lnTo>
                <a:lnTo>
                  <a:pt x="53133" y="134247"/>
                </a:lnTo>
                <a:lnTo>
                  <a:pt x="25477" y="119273"/>
                </a:lnTo>
                <a:lnTo>
                  <a:pt x="6835" y="97063"/>
                </a:lnTo>
                <a:lnTo>
                  <a:pt x="0" y="69862"/>
                </a:lnTo>
                <a:lnTo>
                  <a:pt x="6835" y="42669"/>
                </a:lnTo>
                <a:lnTo>
                  <a:pt x="25477" y="20462"/>
                </a:lnTo>
                <a:lnTo>
                  <a:pt x="53133" y="5490"/>
                </a:lnTo>
                <a:lnTo>
                  <a:pt x="87007" y="0"/>
                </a:lnTo>
                <a:lnTo>
                  <a:pt x="120874" y="5490"/>
                </a:lnTo>
                <a:lnTo>
                  <a:pt x="148526" y="20462"/>
                </a:lnTo>
                <a:lnTo>
                  <a:pt x="167167" y="42669"/>
                </a:lnTo>
                <a:lnTo>
                  <a:pt x="174002" y="69862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149630" y="8691419"/>
            <a:ext cx="201295" cy="136525"/>
          </a:xfrm>
          <a:custGeom>
            <a:avLst/>
            <a:gdLst/>
            <a:ahLst/>
            <a:cxnLst/>
            <a:rect l="l" t="t" r="r" b="b"/>
            <a:pathLst>
              <a:path w="201294" h="136525">
                <a:moveTo>
                  <a:pt x="0" y="0"/>
                </a:moveTo>
                <a:lnTo>
                  <a:pt x="19898" y="44752"/>
                </a:lnTo>
                <a:lnTo>
                  <a:pt x="62264" y="72395"/>
                </a:lnTo>
                <a:lnTo>
                  <a:pt x="85628" y="88045"/>
                </a:lnTo>
                <a:lnTo>
                  <a:pt x="112827" y="105234"/>
                </a:lnTo>
                <a:lnTo>
                  <a:pt x="147662" y="125069"/>
                </a:lnTo>
                <a:lnTo>
                  <a:pt x="166812" y="133897"/>
                </a:lnTo>
                <a:lnTo>
                  <a:pt x="178747" y="136256"/>
                </a:lnTo>
                <a:lnTo>
                  <a:pt x="188466" y="131622"/>
                </a:lnTo>
                <a:lnTo>
                  <a:pt x="200964" y="119468"/>
                </a:lnTo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46234" y="791784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4">
                <a:moveTo>
                  <a:pt x="25869" y="12928"/>
                </a:moveTo>
                <a:lnTo>
                  <a:pt x="25869" y="20078"/>
                </a:lnTo>
                <a:lnTo>
                  <a:pt x="20066" y="25869"/>
                </a:lnTo>
                <a:lnTo>
                  <a:pt x="12941" y="25869"/>
                </a:lnTo>
                <a:lnTo>
                  <a:pt x="5778" y="25869"/>
                </a:lnTo>
                <a:lnTo>
                  <a:pt x="0" y="20078"/>
                </a:lnTo>
                <a:lnTo>
                  <a:pt x="0" y="12928"/>
                </a:lnTo>
                <a:lnTo>
                  <a:pt x="0" y="5791"/>
                </a:lnTo>
                <a:lnTo>
                  <a:pt x="5778" y="0"/>
                </a:lnTo>
                <a:lnTo>
                  <a:pt x="12941" y="0"/>
                </a:lnTo>
                <a:lnTo>
                  <a:pt x="20066" y="0"/>
                </a:lnTo>
                <a:lnTo>
                  <a:pt x="25869" y="5791"/>
                </a:lnTo>
                <a:lnTo>
                  <a:pt x="25869" y="12928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87606" y="7943706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4" h="12065">
                <a:moveTo>
                  <a:pt x="0" y="0"/>
                </a:moveTo>
                <a:lnTo>
                  <a:pt x="24587" y="12014"/>
                </a:lnTo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646762" y="807497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418" y="11722"/>
                </a:moveTo>
                <a:lnTo>
                  <a:pt x="23418" y="18186"/>
                </a:lnTo>
                <a:lnTo>
                  <a:pt x="18160" y="23431"/>
                </a:lnTo>
                <a:lnTo>
                  <a:pt x="11709" y="23431"/>
                </a:lnTo>
                <a:lnTo>
                  <a:pt x="5232" y="23431"/>
                </a:lnTo>
                <a:lnTo>
                  <a:pt x="0" y="18186"/>
                </a:lnTo>
                <a:lnTo>
                  <a:pt x="0" y="11722"/>
                </a:lnTo>
                <a:lnTo>
                  <a:pt x="0" y="5245"/>
                </a:lnTo>
                <a:lnTo>
                  <a:pt x="5232" y="0"/>
                </a:lnTo>
                <a:lnTo>
                  <a:pt x="11709" y="0"/>
                </a:lnTo>
                <a:lnTo>
                  <a:pt x="18160" y="0"/>
                </a:lnTo>
                <a:lnTo>
                  <a:pt x="23418" y="5245"/>
                </a:lnTo>
                <a:lnTo>
                  <a:pt x="23418" y="11722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14900" y="808669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418" y="11709"/>
                </a:moveTo>
                <a:lnTo>
                  <a:pt x="23418" y="18173"/>
                </a:lnTo>
                <a:lnTo>
                  <a:pt x="18160" y="23406"/>
                </a:lnTo>
                <a:lnTo>
                  <a:pt x="11709" y="23406"/>
                </a:lnTo>
                <a:lnTo>
                  <a:pt x="5232" y="23406"/>
                </a:lnTo>
                <a:lnTo>
                  <a:pt x="0" y="18173"/>
                </a:lnTo>
                <a:lnTo>
                  <a:pt x="0" y="11709"/>
                </a:lnTo>
                <a:lnTo>
                  <a:pt x="0" y="5245"/>
                </a:lnTo>
                <a:lnTo>
                  <a:pt x="5232" y="0"/>
                </a:lnTo>
                <a:lnTo>
                  <a:pt x="11709" y="0"/>
                </a:lnTo>
                <a:lnTo>
                  <a:pt x="18160" y="0"/>
                </a:lnTo>
                <a:lnTo>
                  <a:pt x="23418" y="5245"/>
                </a:lnTo>
                <a:lnTo>
                  <a:pt x="23418" y="11709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06161" y="8027436"/>
            <a:ext cx="174625" cy="47625"/>
          </a:xfrm>
          <a:custGeom>
            <a:avLst/>
            <a:gdLst/>
            <a:ahLst/>
            <a:cxnLst/>
            <a:rect l="l" t="t" r="r" b="b"/>
            <a:pathLst>
              <a:path w="174625" h="47625">
                <a:moveTo>
                  <a:pt x="174002" y="47544"/>
                </a:moveTo>
                <a:lnTo>
                  <a:pt x="126439" y="5371"/>
                </a:lnTo>
                <a:lnTo>
                  <a:pt x="83781" y="0"/>
                </a:lnTo>
                <a:lnTo>
                  <a:pt x="43886" y="8113"/>
                </a:lnTo>
                <a:lnTo>
                  <a:pt x="15100" y="25433"/>
                </a:lnTo>
                <a:lnTo>
                  <a:pt x="10206" y="30856"/>
                </a:lnTo>
                <a:lnTo>
                  <a:pt x="6040" y="36460"/>
                </a:lnTo>
                <a:lnTo>
                  <a:pt x="2629" y="42078"/>
                </a:lnTo>
                <a:lnTo>
                  <a:pt x="0" y="47544"/>
                </a:lnTo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507588" y="8144860"/>
            <a:ext cx="174625" cy="140335"/>
          </a:xfrm>
          <a:custGeom>
            <a:avLst/>
            <a:gdLst/>
            <a:ahLst/>
            <a:cxnLst/>
            <a:rect l="l" t="t" r="r" b="b"/>
            <a:pathLst>
              <a:path w="174625" h="140334">
                <a:moveTo>
                  <a:pt x="174002" y="69875"/>
                </a:moveTo>
                <a:lnTo>
                  <a:pt x="167167" y="97070"/>
                </a:lnTo>
                <a:lnTo>
                  <a:pt x="148526" y="119281"/>
                </a:lnTo>
                <a:lnTo>
                  <a:pt x="120874" y="134258"/>
                </a:lnTo>
                <a:lnTo>
                  <a:pt x="87007" y="139750"/>
                </a:lnTo>
                <a:lnTo>
                  <a:pt x="53133" y="134258"/>
                </a:lnTo>
                <a:lnTo>
                  <a:pt x="25477" y="119281"/>
                </a:lnTo>
                <a:lnTo>
                  <a:pt x="6835" y="97070"/>
                </a:lnTo>
                <a:lnTo>
                  <a:pt x="0" y="69875"/>
                </a:lnTo>
                <a:lnTo>
                  <a:pt x="6835" y="42680"/>
                </a:lnTo>
                <a:lnTo>
                  <a:pt x="25477" y="20469"/>
                </a:lnTo>
                <a:lnTo>
                  <a:pt x="53133" y="5492"/>
                </a:lnTo>
                <a:lnTo>
                  <a:pt x="87007" y="0"/>
                </a:lnTo>
                <a:lnTo>
                  <a:pt x="120874" y="5492"/>
                </a:lnTo>
                <a:lnTo>
                  <a:pt x="148526" y="20469"/>
                </a:lnTo>
                <a:lnTo>
                  <a:pt x="167167" y="42680"/>
                </a:lnTo>
                <a:lnTo>
                  <a:pt x="174002" y="69875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548189" y="8214733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393" y="11709"/>
                </a:moveTo>
                <a:lnTo>
                  <a:pt x="23393" y="18173"/>
                </a:lnTo>
                <a:lnTo>
                  <a:pt x="18161" y="23418"/>
                </a:lnTo>
                <a:lnTo>
                  <a:pt x="11709" y="23418"/>
                </a:lnTo>
                <a:lnTo>
                  <a:pt x="5232" y="23418"/>
                </a:lnTo>
                <a:lnTo>
                  <a:pt x="0" y="18173"/>
                </a:lnTo>
                <a:lnTo>
                  <a:pt x="0" y="11709"/>
                </a:lnTo>
                <a:lnTo>
                  <a:pt x="0" y="5245"/>
                </a:lnTo>
                <a:lnTo>
                  <a:pt x="5232" y="0"/>
                </a:lnTo>
                <a:lnTo>
                  <a:pt x="11709" y="0"/>
                </a:lnTo>
                <a:lnTo>
                  <a:pt x="18161" y="0"/>
                </a:lnTo>
                <a:lnTo>
                  <a:pt x="23393" y="5245"/>
                </a:lnTo>
                <a:lnTo>
                  <a:pt x="23393" y="11709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616302" y="8226442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418" y="11709"/>
                </a:moveTo>
                <a:lnTo>
                  <a:pt x="23418" y="18186"/>
                </a:lnTo>
                <a:lnTo>
                  <a:pt x="18186" y="23418"/>
                </a:lnTo>
                <a:lnTo>
                  <a:pt x="11709" y="23418"/>
                </a:lnTo>
                <a:lnTo>
                  <a:pt x="5257" y="23418"/>
                </a:lnTo>
                <a:lnTo>
                  <a:pt x="0" y="18186"/>
                </a:lnTo>
                <a:lnTo>
                  <a:pt x="0" y="11709"/>
                </a:lnTo>
                <a:lnTo>
                  <a:pt x="0" y="5245"/>
                </a:lnTo>
                <a:lnTo>
                  <a:pt x="5257" y="0"/>
                </a:lnTo>
                <a:lnTo>
                  <a:pt x="11709" y="0"/>
                </a:lnTo>
                <a:lnTo>
                  <a:pt x="18186" y="0"/>
                </a:lnTo>
                <a:lnTo>
                  <a:pt x="23418" y="5245"/>
                </a:lnTo>
                <a:lnTo>
                  <a:pt x="23418" y="11709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07588" y="8167192"/>
            <a:ext cx="174625" cy="47625"/>
          </a:xfrm>
          <a:custGeom>
            <a:avLst/>
            <a:gdLst/>
            <a:ahLst/>
            <a:cxnLst/>
            <a:rect l="l" t="t" r="r" b="b"/>
            <a:pathLst>
              <a:path w="174625" h="47625">
                <a:moveTo>
                  <a:pt x="174002" y="47544"/>
                </a:moveTo>
                <a:lnTo>
                  <a:pt x="126439" y="5371"/>
                </a:lnTo>
                <a:lnTo>
                  <a:pt x="83781" y="0"/>
                </a:lnTo>
                <a:lnTo>
                  <a:pt x="43886" y="8113"/>
                </a:lnTo>
                <a:lnTo>
                  <a:pt x="15100" y="25433"/>
                </a:lnTo>
                <a:lnTo>
                  <a:pt x="10206" y="30854"/>
                </a:lnTo>
                <a:lnTo>
                  <a:pt x="6040" y="36455"/>
                </a:lnTo>
                <a:lnTo>
                  <a:pt x="2629" y="42072"/>
                </a:lnTo>
                <a:lnTo>
                  <a:pt x="0" y="47544"/>
                </a:lnTo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420572" y="8284610"/>
            <a:ext cx="174625" cy="140335"/>
          </a:xfrm>
          <a:custGeom>
            <a:avLst/>
            <a:gdLst/>
            <a:ahLst/>
            <a:cxnLst/>
            <a:rect l="l" t="t" r="r" b="b"/>
            <a:pathLst>
              <a:path w="174625" h="140334">
                <a:moveTo>
                  <a:pt x="174028" y="69875"/>
                </a:moveTo>
                <a:lnTo>
                  <a:pt x="167189" y="97075"/>
                </a:lnTo>
                <a:lnTo>
                  <a:pt x="148539" y="119286"/>
                </a:lnTo>
                <a:lnTo>
                  <a:pt x="120878" y="134260"/>
                </a:lnTo>
                <a:lnTo>
                  <a:pt x="87007" y="139750"/>
                </a:lnTo>
                <a:lnTo>
                  <a:pt x="53144" y="134260"/>
                </a:lnTo>
                <a:lnTo>
                  <a:pt x="25487" y="119286"/>
                </a:lnTo>
                <a:lnTo>
                  <a:pt x="6838" y="97075"/>
                </a:lnTo>
                <a:lnTo>
                  <a:pt x="0" y="69875"/>
                </a:lnTo>
                <a:lnTo>
                  <a:pt x="6838" y="42680"/>
                </a:lnTo>
                <a:lnTo>
                  <a:pt x="25487" y="20469"/>
                </a:lnTo>
                <a:lnTo>
                  <a:pt x="53144" y="5492"/>
                </a:lnTo>
                <a:lnTo>
                  <a:pt x="87007" y="0"/>
                </a:lnTo>
                <a:lnTo>
                  <a:pt x="120878" y="5492"/>
                </a:lnTo>
                <a:lnTo>
                  <a:pt x="148539" y="20469"/>
                </a:lnTo>
                <a:lnTo>
                  <a:pt x="167189" y="42680"/>
                </a:lnTo>
                <a:lnTo>
                  <a:pt x="174028" y="69875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461173" y="8354483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418" y="11709"/>
                </a:moveTo>
                <a:lnTo>
                  <a:pt x="23418" y="18186"/>
                </a:lnTo>
                <a:lnTo>
                  <a:pt x="18160" y="23418"/>
                </a:lnTo>
                <a:lnTo>
                  <a:pt x="11709" y="23418"/>
                </a:lnTo>
                <a:lnTo>
                  <a:pt x="5232" y="23418"/>
                </a:lnTo>
                <a:lnTo>
                  <a:pt x="0" y="18186"/>
                </a:lnTo>
                <a:lnTo>
                  <a:pt x="0" y="11709"/>
                </a:lnTo>
                <a:lnTo>
                  <a:pt x="0" y="5245"/>
                </a:lnTo>
                <a:lnTo>
                  <a:pt x="5232" y="0"/>
                </a:lnTo>
                <a:lnTo>
                  <a:pt x="11709" y="0"/>
                </a:lnTo>
                <a:lnTo>
                  <a:pt x="18160" y="0"/>
                </a:lnTo>
                <a:lnTo>
                  <a:pt x="23418" y="5245"/>
                </a:lnTo>
                <a:lnTo>
                  <a:pt x="23418" y="11709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529311" y="8366204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418" y="11696"/>
                </a:moveTo>
                <a:lnTo>
                  <a:pt x="23418" y="18173"/>
                </a:lnTo>
                <a:lnTo>
                  <a:pt x="18160" y="23406"/>
                </a:lnTo>
                <a:lnTo>
                  <a:pt x="11709" y="23406"/>
                </a:lnTo>
                <a:lnTo>
                  <a:pt x="5232" y="23406"/>
                </a:lnTo>
                <a:lnTo>
                  <a:pt x="0" y="18173"/>
                </a:lnTo>
                <a:lnTo>
                  <a:pt x="0" y="11696"/>
                </a:lnTo>
                <a:lnTo>
                  <a:pt x="0" y="5232"/>
                </a:lnTo>
                <a:lnTo>
                  <a:pt x="5232" y="0"/>
                </a:lnTo>
                <a:lnTo>
                  <a:pt x="11709" y="0"/>
                </a:lnTo>
                <a:lnTo>
                  <a:pt x="18160" y="0"/>
                </a:lnTo>
                <a:lnTo>
                  <a:pt x="23418" y="5232"/>
                </a:lnTo>
                <a:lnTo>
                  <a:pt x="23418" y="11696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20572" y="8306937"/>
            <a:ext cx="174625" cy="47625"/>
          </a:xfrm>
          <a:custGeom>
            <a:avLst/>
            <a:gdLst/>
            <a:ahLst/>
            <a:cxnLst/>
            <a:rect l="l" t="t" r="r" b="b"/>
            <a:pathLst>
              <a:path w="174625" h="47625">
                <a:moveTo>
                  <a:pt x="174028" y="47548"/>
                </a:moveTo>
                <a:lnTo>
                  <a:pt x="126449" y="5374"/>
                </a:lnTo>
                <a:lnTo>
                  <a:pt x="83791" y="0"/>
                </a:lnTo>
                <a:lnTo>
                  <a:pt x="43890" y="8112"/>
                </a:lnTo>
                <a:lnTo>
                  <a:pt x="15100" y="25438"/>
                </a:lnTo>
                <a:lnTo>
                  <a:pt x="10211" y="30859"/>
                </a:lnTo>
                <a:lnTo>
                  <a:pt x="6045" y="36460"/>
                </a:lnTo>
                <a:lnTo>
                  <a:pt x="2630" y="42077"/>
                </a:lnTo>
                <a:lnTo>
                  <a:pt x="0" y="47548"/>
                </a:lnTo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333584" y="8424372"/>
            <a:ext cx="174625" cy="140335"/>
          </a:xfrm>
          <a:custGeom>
            <a:avLst/>
            <a:gdLst/>
            <a:ahLst/>
            <a:cxnLst/>
            <a:rect l="l" t="t" r="r" b="b"/>
            <a:pathLst>
              <a:path w="174625" h="140334">
                <a:moveTo>
                  <a:pt x="174002" y="69862"/>
                </a:moveTo>
                <a:lnTo>
                  <a:pt x="167163" y="97063"/>
                </a:lnTo>
                <a:lnTo>
                  <a:pt x="148513" y="119273"/>
                </a:lnTo>
                <a:lnTo>
                  <a:pt x="120853" y="134247"/>
                </a:lnTo>
                <a:lnTo>
                  <a:pt x="86982" y="139738"/>
                </a:lnTo>
                <a:lnTo>
                  <a:pt x="53122" y="134247"/>
                </a:lnTo>
                <a:lnTo>
                  <a:pt x="25474" y="119273"/>
                </a:lnTo>
                <a:lnTo>
                  <a:pt x="6834" y="97063"/>
                </a:lnTo>
                <a:lnTo>
                  <a:pt x="0" y="69862"/>
                </a:lnTo>
                <a:lnTo>
                  <a:pt x="6834" y="42669"/>
                </a:lnTo>
                <a:lnTo>
                  <a:pt x="25474" y="20462"/>
                </a:lnTo>
                <a:lnTo>
                  <a:pt x="53122" y="5490"/>
                </a:lnTo>
                <a:lnTo>
                  <a:pt x="86982" y="0"/>
                </a:lnTo>
                <a:lnTo>
                  <a:pt x="120853" y="5490"/>
                </a:lnTo>
                <a:lnTo>
                  <a:pt x="148513" y="20462"/>
                </a:lnTo>
                <a:lnTo>
                  <a:pt x="167163" y="42669"/>
                </a:lnTo>
                <a:lnTo>
                  <a:pt x="174002" y="69862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374158" y="8494234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418" y="11709"/>
                </a:moveTo>
                <a:lnTo>
                  <a:pt x="23418" y="18186"/>
                </a:lnTo>
                <a:lnTo>
                  <a:pt x="18186" y="23418"/>
                </a:lnTo>
                <a:lnTo>
                  <a:pt x="11709" y="23418"/>
                </a:lnTo>
                <a:lnTo>
                  <a:pt x="5257" y="23418"/>
                </a:lnTo>
                <a:lnTo>
                  <a:pt x="0" y="18186"/>
                </a:lnTo>
                <a:lnTo>
                  <a:pt x="0" y="11709"/>
                </a:lnTo>
                <a:lnTo>
                  <a:pt x="0" y="5245"/>
                </a:lnTo>
                <a:lnTo>
                  <a:pt x="5257" y="0"/>
                </a:lnTo>
                <a:lnTo>
                  <a:pt x="11709" y="0"/>
                </a:lnTo>
                <a:lnTo>
                  <a:pt x="18186" y="0"/>
                </a:lnTo>
                <a:lnTo>
                  <a:pt x="23418" y="5245"/>
                </a:lnTo>
                <a:lnTo>
                  <a:pt x="23418" y="11709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42297" y="8505940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418" y="11709"/>
                </a:moveTo>
                <a:lnTo>
                  <a:pt x="23418" y="18186"/>
                </a:lnTo>
                <a:lnTo>
                  <a:pt x="18186" y="23418"/>
                </a:lnTo>
                <a:lnTo>
                  <a:pt x="11709" y="23418"/>
                </a:lnTo>
                <a:lnTo>
                  <a:pt x="5232" y="23418"/>
                </a:lnTo>
                <a:lnTo>
                  <a:pt x="0" y="18186"/>
                </a:lnTo>
                <a:lnTo>
                  <a:pt x="0" y="11709"/>
                </a:lnTo>
                <a:lnTo>
                  <a:pt x="0" y="5245"/>
                </a:lnTo>
                <a:lnTo>
                  <a:pt x="5232" y="0"/>
                </a:lnTo>
                <a:lnTo>
                  <a:pt x="11709" y="0"/>
                </a:lnTo>
                <a:lnTo>
                  <a:pt x="18186" y="0"/>
                </a:lnTo>
                <a:lnTo>
                  <a:pt x="23418" y="5245"/>
                </a:lnTo>
                <a:lnTo>
                  <a:pt x="23418" y="11709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333584" y="8446686"/>
            <a:ext cx="174625" cy="47625"/>
          </a:xfrm>
          <a:custGeom>
            <a:avLst/>
            <a:gdLst/>
            <a:ahLst/>
            <a:cxnLst/>
            <a:rect l="l" t="t" r="r" b="b"/>
            <a:pathLst>
              <a:path w="174625" h="47625">
                <a:moveTo>
                  <a:pt x="174002" y="47548"/>
                </a:moveTo>
                <a:lnTo>
                  <a:pt x="126435" y="5374"/>
                </a:lnTo>
                <a:lnTo>
                  <a:pt x="83772" y="0"/>
                </a:lnTo>
                <a:lnTo>
                  <a:pt x="43876" y="8112"/>
                </a:lnTo>
                <a:lnTo>
                  <a:pt x="15100" y="25438"/>
                </a:lnTo>
                <a:lnTo>
                  <a:pt x="10201" y="30859"/>
                </a:lnTo>
                <a:lnTo>
                  <a:pt x="6035" y="36460"/>
                </a:lnTo>
                <a:lnTo>
                  <a:pt x="2627" y="42077"/>
                </a:lnTo>
                <a:lnTo>
                  <a:pt x="0" y="47548"/>
                </a:lnTo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239599" y="8564116"/>
            <a:ext cx="174625" cy="140335"/>
          </a:xfrm>
          <a:custGeom>
            <a:avLst/>
            <a:gdLst/>
            <a:ahLst/>
            <a:cxnLst/>
            <a:rect l="l" t="t" r="r" b="b"/>
            <a:pathLst>
              <a:path w="174625" h="140334">
                <a:moveTo>
                  <a:pt x="174002" y="69875"/>
                </a:moveTo>
                <a:lnTo>
                  <a:pt x="167167" y="97068"/>
                </a:lnTo>
                <a:lnTo>
                  <a:pt x="148526" y="119275"/>
                </a:lnTo>
                <a:lnTo>
                  <a:pt x="120874" y="134247"/>
                </a:lnTo>
                <a:lnTo>
                  <a:pt x="87007" y="139738"/>
                </a:lnTo>
                <a:lnTo>
                  <a:pt x="53144" y="134247"/>
                </a:lnTo>
                <a:lnTo>
                  <a:pt x="25487" y="119275"/>
                </a:lnTo>
                <a:lnTo>
                  <a:pt x="6838" y="97068"/>
                </a:lnTo>
                <a:lnTo>
                  <a:pt x="0" y="69875"/>
                </a:lnTo>
                <a:lnTo>
                  <a:pt x="6838" y="42674"/>
                </a:lnTo>
                <a:lnTo>
                  <a:pt x="25487" y="20464"/>
                </a:lnTo>
                <a:lnTo>
                  <a:pt x="53144" y="5490"/>
                </a:lnTo>
                <a:lnTo>
                  <a:pt x="87007" y="0"/>
                </a:lnTo>
                <a:lnTo>
                  <a:pt x="120874" y="5490"/>
                </a:lnTo>
                <a:lnTo>
                  <a:pt x="148526" y="20464"/>
                </a:lnTo>
                <a:lnTo>
                  <a:pt x="167167" y="42674"/>
                </a:lnTo>
                <a:lnTo>
                  <a:pt x="174002" y="69875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280198" y="8633996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418" y="11696"/>
                </a:moveTo>
                <a:lnTo>
                  <a:pt x="23418" y="18160"/>
                </a:lnTo>
                <a:lnTo>
                  <a:pt x="18160" y="23406"/>
                </a:lnTo>
                <a:lnTo>
                  <a:pt x="11709" y="23406"/>
                </a:lnTo>
                <a:lnTo>
                  <a:pt x="5232" y="23406"/>
                </a:lnTo>
                <a:lnTo>
                  <a:pt x="0" y="18160"/>
                </a:lnTo>
                <a:lnTo>
                  <a:pt x="0" y="11696"/>
                </a:lnTo>
                <a:lnTo>
                  <a:pt x="0" y="5232"/>
                </a:lnTo>
                <a:lnTo>
                  <a:pt x="5232" y="0"/>
                </a:lnTo>
                <a:lnTo>
                  <a:pt x="11709" y="0"/>
                </a:lnTo>
                <a:lnTo>
                  <a:pt x="18160" y="0"/>
                </a:lnTo>
                <a:lnTo>
                  <a:pt x="23418" y="5232"/>
                </a:lnTo>
                <a:lnTo>
                  <a:pt x="23418" y="11696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348336" y="8645690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5">
                <a:moveTo>
                  <a:pt x="23418" y="11709"/>
                </a:moveTo>
                <a:lnTo>
                  <a:pt x="23418" y="18186"/>
                </a:lnTo>
                <a:lnTo>
                  <a:pt x="18160" y="23431"/>
                </a:lnTo>
                <a:lnTo>
                  <a:pt x="11709" y="23431"/>
                </a:lnTo>
                <a:lnTo>
                  <a:pt x="5232" y="23431"/>
                </a:lnTo>
                <a:lnTo>
                  <a:pt x="0" y="18186"/>
                </a:lnTo>
                <a:lnTo>
                  <a:pt x="0" y="11709"/>
                </a:lnTo>
                <a:lnTo>
                  <a:pt x="0" y="5245"/>
                </a:lnTo>
                <a:lnTo>
                  <a:pt x="5232" y="0"/>
                </a:lnTo>
                <a:lnTo>
                  <a:pt x="11709" y="0"/>
                </a:lnTo>
                <a:lnTo>
                  <a:pt x="18160" y="0"/>
                </a:lnTo>
                <a:lnTo>
                  <a:pt x="23418" y="5245"/>
                </a:lnTo>
                <a:lnTo>
                  <a:pt x="23418" y="11709"/>
                </a:lnTo>
                <a:close/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239599" y="8586439"/>
            <a:ext cx="174625" cy="47625"/>
          </a:xfrm>
          <a:custGeom>
            <a:avLst/>
            <a:gdLst/>
            <a:ahLst/>
            <a:cxnLst/>
            <a:rect l="l" t="t" r="r" b="b"/>
            <a:pathLst>
              <a:path w="174625" h="47625">
                <a:moveTo>
                  <a:pt x="174002" y="47551"/>
                </a:moveTo>
                <a:lnTo>
                  <a:pt x="126439" y="5372"/>
                </a:lnTo>
                <a:lnTo>
                  <a:pt x="83781" y="0"/>
                </a:lnTo>
                <a:lnTo>
                  <a:pt x="43886" y="8110"/>
                </a:lnTo>
                <a:lnTo>
                  <a:pt x="15100" y="25428"/>
                </a:lnTo>
                <a:lnTo>
                  <a:pt x="10206" y="30851"/>
                </a:lnTo>
                <a:lnTo>
                  <a:pt x="6040" y="36456"/>
                </a:lnTo>
                <a:lnTo>
                  <a:pt x="2629" y="42078"/>
                </a:lnTo>
                <a:lnTo>
                  <a:pt x="0" y="47551"/>
                </a:lnTo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350597" y="7921817"/>
            <a:ext cx="594995" cy="889635"/>
          </a:xfrm>
          <a:custGeom>
            <a:avLst/>
            <a:gdLst/>
            <a:ahLst/>
            <a:cxnLst/>
            <a:rect l="l" t="t" r="r" b="b"/>
            <a:pathLst>
              <a:path w="594994" h="889634">
                <a:moveTo>
                  <a:pt x="594791" y="0"/>
                </a:moveTo>
                <a:lnTo>
                  <a:pt x="0" y="889076"/>
                </a:lnTo>
              </a:path>
            </a:pathLst>
          </a:custGeom>
          <a:ln w="3340">
            <a:solidFill>
              <a:srgbClr val="05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888821" y="8808095"/>
            <a:ext cx="130810" cy="154940"/>
          </a:xfrm>
          <a:custGeom>
            <a:avLst/>
            <a:gdLst/>
            <a:ahLst/>
            <a:cxnLst/>
            <a:rect l="l" t="t" r="r" b="b"/>
            <a:pathLst>
              <a:path w="130810" h="154940">
                <a:moveTo>
                  <a:pt x="0" y="0"/>
                </a:moveTo>
                <a:lnTo>
                  <a:pt x="130200" y="154419"/>
                </a:lnTo>
              </a:path>
            </a:pathLst>
          </a:custGeom>
          <a:ln w="24218">
            <a:solidFill>
              <a:srgbClr val="05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888821" y="8808095"/>
            <a:ext cx="130810" cy="154940"/>
          </a:xfrm>
          <a:custGeom>
            <a:avLst/>
            <a:gdLst/>
            <a:ahLst/>
            <a:cxnLst/>
            <a:rect l="l" t="t" r="r" b="b"/>
            <a:pathLst>
              <a:path w="130810" h="154940">
                <a:moveTo>
                  <a:pt x="130200" y="0"/>
                </a:moveTo>
                <a:lnTo>
                  <a:pt x="0" y="154419"/>
                </a:lnTo>
              </a:path>
            </a:pathLst>
          </a:custGeom>
          <a:ln w="24218">
            <a:solidFill>
              <a:srgbClr val="05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637013" y="7532281"/>
            <a:ext cx="1262380" cy="1489075"/>
          </a:xfrm>
          <a:custGeom>
            <a:avLst/>
            <a:gdLst/>
            <a:ahLst/>
            <a:cxnLst/>
            <a:rect l="l" t="t" r="r" b="b"/>
            <a:pathLst>
              <a:path w="1262379" h="1489075">
                <a:moveTo>
                  <a:pt x="1261795" y="1488859"/>
                </a:moveTo>
                <a:lnTo>
                  <a:pt x="0" y="1488859"/>
                </a:lnTo>
                <a:lnTo>
                  <a:pt x="0" y="0"/>
                </a:lnTo>
                <a:lnTo>
                  <a:pt x="1261795" y="0"/>
                </a:lnTo>
                <a:lnTo>
                  <a:pt x="1261795" y="1488859"/>
                </a:lnTo>
                <a:close/>
              </a:path>
            </a:pathLst>
          </a:custGeom>
          <a:ln w="6350">
            <a:solidFill>
              <a:srgbClr val="0B06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9" name="object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863"/>
              </p:ext>
            </p:extLst>
          </p:nvPr>
        </p:nvGraphicFramePr>
        <p:xfrm>
          <a:off x="892886" y="7531087"/>
          <a:ext cx="2244089" cy="1502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69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50000"/>
                      </a:solidFill>
                      <a:prstDash val="solid"/>
                    </a:lnL>
                    <a:lnT w="6350">
                      <a:solidFill>
                        <a:srgbClr val="050000"/>
                      </a:solidFill>
                      <a:prstDash val="solid"/>
                    </a:lnT>
                    <a:solidFill>
                      <a:srgbClr val="5A59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50000"/>
                      </a:solidFill>
                      <a:prstDash val="solid"/>
                    </a:lnR>
                    <a:lnT w="6350">
                      <a:solidFill>
                        <a:srgbClr val="05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76200" marR="405765">
                        <a:lnSpc>
                          <a:spcPts val="900"/>
                        </a:lnSpc>
                        <a:spcBef>
                          <a:spcPts val="450"/>
                        </a:spcBef>
                      </a:pPr>
                      <a:r>
                        <a:rPr lang="ru-RU" sz="8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Не используйте неисправные розетки или удлинители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50000"/>
                      </a:solidFill>
                      <a:prstDash val="solid"/>
                    </a:lnL>
                    <a:lnR w="6350">
                      <a:solidFill>
                        <a:srgbClr val="050000"/>
                      </a:solidFill>
                      <a:prstDash val="solid"/>
                    </a:lnR>
                    <a:lnT w="6350">
                      <a:solidFill>
                        <a:srgbClr val="050000"/>
                      </a:solidFill>
                      <a:prstDash val="solid"/>
                    </a:lnT>
                    <a:lnB w="6350">
                      <a:solidFill>
                        <a:srgbClr val="05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7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R="12382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PMingLiU"/>
                          <a:cs typeface="PMingLiU"/>
                        </a:rPr>
                        <a:t>√</a:t>
                      </a:r>
                      <a:endParaRPr sz="1200" dirty="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50000"/>
                      </a:solidFill>
                      <a:prstDash val="solid"/>
                    </a:lnL>
                    <a:lnR w="6350">
                      <a:solidFill>
                        <a:srgbClr val="050000"/>
                      </a:solidFill>
                      <a:prstDash val="solid"/>
                    </a:lnR>
                    <a:lnB w="6350">
                      <a:solidFill>
                        <a:srgbClr val="05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6350">
                      <a:solidFill>
                        <a:srgbClr val="050000"/>
                      </a:solidFill>
                      <a:prstDash val="solid"/>
                    </a:lnL>
                    <a:lnR w="6350">
                      <a:solidFill>
                        <a:srgbClr val="050000"/>
                      </a:solidFill>
                      <a:prstDash val="solid"/>
                    </a:lnR>
                    <a:lnT w="6350">
                      <a:solidFill>
                        <a:srgbClr val="050000"/>
                      </a:solidFill>
                      <a:prstDash val="solid"/>
                    </a:lnT>
                    <a:lnB w="6350">
                      <a:solidFill>
                        <a:srgbClr val="05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0" name="object 320"/>
          <p:cNvSpPr/>
          <p:nvPr/>
        </p:nvSpPr>
        <p:spPr>
          <a:xfrm>
            <a:off x="5396369" y="7535227"/>
            <a:ext cx="1262380" cy="1489075"/>
          </a:xfrm>
          <a:custGeom>
            <a:avLst/>
            <a:gdLst/>
            <a:ahLst/>
            <a:cxnLst/>
            <a:rect l="l" t="t" r="r" b="b"/>
            <a:pathLst>
              <a:path w="1262379" h="1489075">
                <a:moveTo>
                  <a:pt x="1261770" y="1488859"/>
                </a:moveTo>
                <a:lnTo>
                  <a:pt x="0" y="1488859"/>
                </a:lnTo>
                <a:lnTo>
                  <a:pt x="0" y="0"/>
                </a:lnTo>
                <a:lnTo>
                  <a:pt x="1261770" y="0"/>
                </a:lnTo>
                <a:lnTo>
                  <a:pt x="1261770" y="1488859"/>
                </a:lnTo>
                <a:close/>
              </a:path>
            </a:pathLst>
          </a:custGeom>
          <a:ln w="6350">
            <a:solidFill>
              <a:srgbClr val="0B06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 txBox="1"/>
          <p:nvPr/>
        </p:nvSpPr>
        <p:spPr>
          <a:xfrm>
            <a:off x="3712244" y="9911121"/>
            <a:ext cx="135890" cy="212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fld id="{81D60167-4931-47E6-BA6A-407CBD079E47}" type="slidenum">
              <a:rPr sz="600" dirty="0">
                <a:solidFill>
                  <a:srgbClr val="131111"/>
                </a:solidFill>
                <a:latin typeface="Arial"/>
                <a:cs typeface="Arial"/>
              </a:rPr>
              <a:t>9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7897</Words>
  <Application>Microsoft Office PowerPoint</Application>
  <PresentationFormat>Произвольный</PresentationFormat>
  <Paragraphs>906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PMingLiU</vt:lpstr>
      <vt:lpstr>Arial</vt:lpstr>
      <vt:lpstr>Arial Narrow</vt:lpstr>
      <vt:lpstr>Calibri</vt:lpstr>
      <vt:lpstr>Century Gothic</vt:lpstr>
      <vt:lpstr>Lucida Sans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Николай Воронин</cp:lastModifiedBy>
  <cp:revision>136</cp:revision>
  <dcterms:created xsi:type="dcterms:W3CDTF">2020-11-18T03:07:03Z</dcterms:created>
  <dcterms:modified xsi:type="dcterms:W3CDTF">2022-11-08T06:09:38Z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2020-11-05T00:00:00Z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2020-11-18T00:00:00Z</vt:filetime>
  </property>
</Properties>
</file>